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B9F5A-64B3-48CB-B09D-D987B1089B0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CDA855B-F510-4879-B03B-12D1FB20FC47}">
      <dgm:prSet phldrT="[Текст]"/>
      <dgm:spPr/>
      <dgm:t>
        <a:bodyPr/>
        <a:lstStyle/>
        <a:p>
          <a:r>
            <a:rPr lang="ru-RU" dirty="0" smtClean="0"/>
            <a:t>Социально – коммуникативное развитие</a:t>
          </a:r>
          <a:endParaRPr lang="ru-RU" dirty="0"/>
        </a:p>
      </dgm:t>
    </dgm:pt>
    <dgm:pt modelId="{C8B56B60-D59D-440C-9987-8734A9F88721}" type="parTrans" cxnId="{6AB4B30E-CE09-477E-9B53-3D9D1EA111CC}">
      <dgm:prSet/>
      <dgm:spPr/>
      <dgm:t>
        <a:bodyPr/>
        <a:lstStyle/>
        <a:p>
          <a:endParaRPr lang="ru-RU"/>
        </a:p>
      </dgm:t>
    </dgm:pt>
    <dgm:pt modelId="{3D83ED31-6542-42D0-A6D9-3D252F651F94}" type="sibTrans" cxnId="{6AB4B30E-CE09-477E-9B53-3D9D1EA111CC}">
      <dgm:prSet/>
      <dgm:spPr/>
      <dgm:t>
        <a:bodyPr/>
        <a:lstStyle/>
        <a:p>
          <a:endParaRPr lang="ru-RU"/>
        </a:p>
      </dgm:t>
    </dgm:pt>
    <dgm:pt modelId="{36C7C02A-B0F1-43E9-8FEC-3D03E0680689}">
      <dgm:prSet phldrT="[Текст]"/>
      <dgm:spPr/>
      <dgm:t>
        <a:bodyPr/>
        <a:lstStyle/>
        <a:p>
          <a:r>
            <a:rPr lang="ru-RU" dirty="0" smtClean="0"/>
            <a:t>формирование позитивных установок к различным видам труда и творчества </a:t>
          </a:r>
          <a:endParaRPr lang="ru-RU" dirty="0"/>
        </a:p>
      </dgm:t>
    </dgm:pt>
    <dgm:pt modelId="{C0BB17AD-1A63-4528-A2E8-96F81EA8C76D}" type="parTrans" cxnId="{CD6C2C94-4F7D-4D03-B0D5-162316EDFEA3}">
      <dgm:prSet/>
      <dgm:spPr/>
      <dgm:t>
        <a:bodyPr/>
        <a:lstStyle/>
        <a:p>
          <a:endParaRPr lang="ru-RU"/>
        </a:p>
      </dgm:t>
    </dgm:pt>
    <dgm:pt modelId="{D2CB26AF-A7A3-4EC5-B406-03586FEB6190}" type="sibTrans" cxnId="{CD6C2C94-4F7D-4D03-B0D5-162316EDFEA3}">
      <dgm:prSet/>
      <dgm:spPr/>
      <dgm:t>
        <a:bodyPr/>
        <a:lstStyle/>
        <a:p>
          <a:endParaRPr lang="ru-RU"/>
        </a:p>
      </dgm:t>
    </dgm:pt>
    <dgm:pt modelId="{A16379AF-F136-4534-BC94-51A40CEEF4BE}">
      <dgm:prSet phldrT="[Текст]"/>
      <dgm:spPr/>
      <dgm:t>
        <a:bodyPr/>
        <a:lstStyle/>
        <a:p>
          <a:r>
            <a:rPr lang="ru-RU" dirty="0" smtClean="0"/>
            <a:t>Познавательное развитие</a:t>
          </a:r>
          <a:endParaRPr lang="ru-RU" dirty="0"/>
        </a:p>
      </dgm:t>
    </dgm:pt>
    <dgm:pt modelId="{4895F7E9-8871-43EC-91F6-4EA70E0785C0}" type="parTrans" cxnId="{6F85DEEF-1A60-4773-B82E-2969D21729CE}">
      <dgm:prSet/>
      <dgm:spPr/>
      <dgm:t>
        <a:bodyPr/>
        <a:lstStyle/>
        <a:p>
          <a:endParaRPr lang="ru-RU"/>
        </a:p>
      </dgm:t>
    </dgm:pt>
    <dgm:pt modelId="{0E362AC2-E9D7-497B-A175-694A3667B4D8}" type="sibTrans" cxnId="{6F85DEEF-1A60-4773-B82E-2969D21729CE}">
      <dgm:prSet/>
      <dgm:spPr/>
      <dgm:t>
        <a:bodyPr/>
        <a:lstStyle/>
        <a:p>
          <a:endParaRPr lang="ru-RU"/>
        </a:p>
      </dgm:t>
    </dgm:pt>
    <dgm:pt modelId="{55DEDB2F-C153-4453-9390-E03F6200732D}">
      <dgm:prSet phldrT="[Текст]"/>
      <dgm:spPr/>
      <dgm:t>
        <a:bodyPr/>
        <a:lstStyle/>
        <a:p>
          <a:r>
            <a:rPr lang="ru-RU" dirty="0" smtClean="0"/>
            <a:t>развитие интересов детей, любознательности и познавательной мотивации </a:t>
          </a:r>
          <a:endParaRPr lang="ru-RU" dirty="0"/>
        </a:p>
      </dgm:t>
    </dgm:pt>
    <dgm:pt modelId="{2B3E0584-2FB8-4970-B2C6-4AAFA90E5F25}" type="parTrans" cxnId="{15421C77-A10A-4EE2-B56F-491BEC8F612D}">
      <dgm:prSet/>
      <dgm:spPr/>
      <dgm:t>
        <a:bodyPr/>
        <a:lstStyle/>
        <a:p>
          <a:endParaRPr lang="ru-RU"/>
        </a:p>
      </dgm:t>
    </dgm:pt>
    <dgm:pt modelId="{F67867F7-ACF0-4FB8-AA35-C1A9B4B767E1}" type="sibTrans" cxnId="{15421C77-A10A-4EE2-B56F-491BEC8F612D}">
      <dgm:prSet/>
      <dgm:spPr/>
      <dgm:t>
        <a:bodyPr/>
        <a:lstStyle/>
        <a:p>
          <a:endParaRPr lang="ru-RU"/>
        </a:p>
      </dgm:t>
    </dgm:pt>
    <dgm:pt modelId="{89B77457-0B9E-4F51-912B-9EB6FDB5A725}" type="pres">
      <dgm:prSet presAssocID="{6E8B9F5A-64B3-48CB-B09D-D987B1089B0D}" presName="Name0" presStyleCnt="0">
        <dgm:presLayoutVars>
          <dgm:dir/>
          <dgm:animLvl val="lvl"/>
          <dgm:resizeHandles val="exact"/>
        </dgm:presLayoutVars>
      </dgm:prSet>
      <dgm:spPr/>
    </dgm:pt>
    <dgm:pt modelId="{C9168800-3AE8-4B4F-A4CD-4315D4B8AE2D}" type="pres">
      <dgm:prSet presAssocID="{8CDA855B-F510-4879-B03B-12D1FB20FC47}" presName="linNode" presStyleCnt="0"/>
      <dgm:spPr/>
    </dgm:pt>
    <dgm:pt modelId="{F3F1CCA6-B329-4E7C-B55C-22DDDC790BAA}" type="pres">
      <dgm:prSet presAssocID="{8CDA855B-F510-4879-B03B-12D1FB20FC47}" presName="parentText" presStyleLbl="node1" presStyleIdx="0" presStyleCnt="2" custScaleX="168085">
        <dgm:presLayoutVars>
          <dgm:chMax val="1"/>
          <dgm:bulletEnabled val="1"/>
        </dgm:presLayoutVars>
      </dgm:prSet>
      <dgm:spPr/>
    </dgm:pt>
    <dgm:pt modelId="{86BCAB0E-491E-4F02-BFE1-A23D0E467E3A}" type="pres">
      <dgm:prSet presAssocID="{8CDA855B-F510-4879-B03B-12D1FB20FC47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C7149-0826-4336-BB0F-A1DA5C30A277}" type="pres">
      <dgm:prSet presAssocID="{3D83ED31-6542-42D0-A6D9-3D252F651F94}" presName="sp" presStyleCnt="0"/>
      <dgm:spPr/>
    </dgm:pt>
    <dgm:pt modelId="{0376B35A-37F1-45A9-9DC2-5ABA13E18F7C}" type="pres">
      <dgm:prSet presAssocID="{A16379AF-F136-4534-BC94-51A40CEEF4BE}" presName="linNode" presStyleCnt="0"/>
      <dgm:spPr/>
    </dgm:pt>
    <dgm:pt modelId="{35EF5DD1-8271-4F81-8685-5AAD7038B07F}" type="pres">
      <dgm:prSet presAssocID="{A16379AF-F136-4534-BC94-51A40CEEF4BE}" presName="parentText" presStyleLbl="node1" presStyleIdx="1" presStyleCnt="2" custScaleX="1780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5FC06-2012-4012-8A6E-27CDC5E13BB6}" type="pres">
      <dgm:prSet presAssocID="{A16379AF-F136-4534-BC94-51A40CEEF4BE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3BF32F-A58F-4DB8-8472-383EA884C6BD}" type="presOf" srcId="{A16379AF-F136-4534-BC94-51A40CEEF4BE}" destId="{35EF5DD1-8271-4F81-8685-5AAD7038B07F}" srcOrd="0" destOrd="0" presId="urn:microsoft.com/office/officeart/2005/8/layout/vList5"/>
    <dgm:cxn modelId="{DB912005-CFDE-4ECD-9783-C6C95D4637BF}" type="presOf" srcId="{36C7C02A-B0F1-43E9-8FEC-3D03E0680689}" destId="{86BCAB0E-491E-4F02-BFE1-A23D0E467E3A}" srcOrd="0" destOrd="0" presId="urn:microsoft.com/office/officeart/2005/8/layout/vList5"/>
    <dgm:cxn modelId="{32971D8D-0002-484B-BA5E-10681F7A97CA}" type="presOf" srcId="{6E8B9F5A-64B3-48CB-B09D-D987B1089B0D}" destId="{89B77457-0B9E-4F51-912B-9EB6FDB5A725}" srcOrd="0" destOrd="0" presId="urn:microsoft.com/office/officeart/2005/8/layout/vList5"/>
    <dgm:cxn modelId="{FF3D137B-55DA-4D88-8D0A-B5BC284076AA}" type="presOf" srcId="{8CDA855B-F510-4879-B03B-12D1FB20FC47}" destId="{F3F1CCA6-B329-4E7C-B55C-22DDDC790BAA}" srcOrd="0" destOrd="0" presId="urn:microsoft.com/office/officeart/2005/8/layout/vList5"/>
    <dgm:cxn modelId="{CD6C2C94-4F7D-4D03-B0D5-162316EDFEA3}" srcId="{8CDA855B-F510-4879-B03B-12D1FB20FC47}" destId="{36C7C02A-B0F1-43E9-8FEC-3D03E0680689}" srcOrd="0" destOrd="0" parTransId="{C0BB17AD-1A63-4528-A2E8-96F81EA8C76D}" sibTransId="{D2CB26AF-A7A3-4EC5-B406-03586FEB6190}"/>
    <dgm:cxn modelId="{711C5DDC-7871-4324-B86D-FF18DEB2EE14}" type="presOf" srcId="{55DEDB2F-C153-4453-9390-E03F6200732D}" destId="{9F75FC06-2012-4012-8A6E-27CDC5E13BB6}" srcOrd="0" destOrd="0" presId="urn:microsoft.com/office/officeart/2005/8/layout/vList5"/>
    <dgm:cxn modelId="{15421C77-A10A-4EE2-B56F-491BEC8F612D}" srcId="{A16379AF-F136-4534-BC94-51A40CEEF4BE}" destId="{55DEDB2F-C153-4453-9390-E03F6200732D}" srcOrd="0" destOrd="0" parTransId="{2B3E0584-2FB8-4970-B2C6-4AAFA90E5F25}" sibTransId="{F67867F7-ACF0-4FB8-AA35-C1A9B4B767E1}"/>
    <dgm:cxn modelId="{6F85DEEF-1A60-4773-B82E-2969D21729CE}" srcId="{6E8B9F5A-64B3-48CB-B09D-D987B1089B0D}" destId="{A16379AF-F136-4534-BC94-51A40CEEF4BE}" srcOrd="1" destOrd="0" parTransId="{4895F7E9-8871-43EC-91F6-4EA70E0785C0}" sibTransId="{0E362AC2-E9D7-497B-A175-694A3667B4D8}"/>
    <dgm:cxn modelId="{6AB4B30E-CE09-477E-9B53-3D9D1EA111CC}" srcId="{6E8B9F5A-64B3-48CB-B09D-D987B1089B0D}" destId="{8CDA855B-F510-4879-B03B-12D1FB20FC47}" srcOrd="0" destOrd="0" parTransId="{C8B56B60-D59D-440C-9987-8734A9F88721}" sibTransId="{3D83ED31-6542-42D0-A6D9-3D252F651F94}"/>
    <dgm:cxn modelId="{53A23C3F-EFA7-44EC-9774-CCD96E27D511}" type="presParOf" srcId="{89B77457-0B9E-4F51-912B-9EB6FDB5A725}" destId="{C9168800-3AE8-4B4F-A4CD-4315D4B8AE2D}" srcOrd="0" destOrd="0" presId="urn:microsoft.com/office/officeart/2005/8/layout/vList5"/>
    <dgm:cxn modelId="{1A3EBF80-CB99-4AD5-89D3-E34D97B6D459}" type="presParOf" srcId="{C9168800-3AE8-4B4F-A4CD-4315D4B8AE2D}" destId="{F3F1CCA6-B329-4E7C-B55C-22DDDC790BAA}" srcOrd="0" destOrd="0" presId="urn:microsoft.com/office/officeart/2005/8/layout/vList5"/>
    <dgm:cxn modelId="{9845E4F7-F781-4CEC-96A9-6CBE7B446E79}" type="presParOf" srcId="{C9168800-3AE8-4B4F-A4CD-4315D4B8AE2D}" destId="{86BCAB0E-491E-4F02-BFE1-A23D0E467E3A}" srcOrd="1" destOrd="0" presId="urn:microsoft.com/office/officeart/2005/8/layout/vList5"/>
    <dgm:cxn modelId="{66231E29-BC34-49BD-86F0-63B036D90406}" type="presParOf" srcId="{89B77457-0B9E-4F51-912B-9EB6FDB5A725}" destId="{4E6C7149-0826-4336-BB0F-A1DA5C30A277}" srcOrd="1" destOrd="0" presId="urn:microsoft.com/office/officeart/2005/8/layout/vList5"/>
    <dgm:cxn modelId="{5127261C-ABB3-4D1C-B0B1-2DAEB61DFFFC}" type="presParOf" srcId="{89B77457-0B9E-4F51-912B-9EB6FDB5A725}" destId="{0376B35A-37F1-45A9-9DC2-5ABA13E18F7C}" srcOrd="2" destOrd="0" presId="urn:microsoft.com/office/officeart/2005/8/layout/vList5"/>
    <dgm:cxn modelId="{8E117E76-8BE5-4E5E-91EA-22C67FAE7975}" type="presParOf" srcId="{0376B35A-37F1-45A9-9DC2-5ABA13E18F7C}" destId="{35EF5DD1-8271-4F81-8685-5AAD7038B07F}" srcOrd="0" destOrd="0" presId="urn:microsoft.com/office/officeart/2005/8/layout/vList5"/>
    <dgm:cxn modelId="{AF88033A-BEF8-473B-9D81-44D13504EDEB}" type="presParOf" srcId="{0376B35A-37F1-45A9-9DC2-5ABA13E18F7C}" destId="{9F75FC06-2012-4012-8A6E-27CDC5E13BB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23C3FD-323A-427D-9536-ADFF53347C4C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</dgm:pt>
    <dgm:pt modelId="{3B3908FE-35D0-4482-AF82-8531842603D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Сотрудничество с семьёй</a:t>
          </a:r>
          <a:endParaRPr lang="ru-RU" sz="1800" dirty="0">
            <a:solidFill>
              <a:srgbClr val="002060"/>
            </a:solidFill>
          </a:endParaRPr>
        </a:p>
      </dgm:t>
    </dgm:pt>
    <dgm:pt modelId="{5851AD0D-A21E-4461-8CE0-ADA351F3D73D}" type="parTrans" cxnId="{50BC11AA-FC5A-4C10-BFB2-FD01EDB34052}">
      <dgm:prSet/>
      <dgm:spPr/>
      <dgm:t>
        <a:bodyPr/>
        <a:lstStyle/>
        <a:p>
          <a:endParaRPr lang="ru-RU"/>
        </a:p>
      </dgm:t>
    </dgm:pt>
    <dgm:pt modelId="{DC3A5E0F-2FDB-4A81-8C07-BB39A431E4AB}" type="sibTrans" cxnId="{50BC11AA-FC5A-4C10-BFB2-FD01EDB34052}">
      <dgm:prSet/>
      <dgm:spPr/>
      <dgm:t>
        <a:bodyPr/>
        <a:lstStyle/>
        <a:p>
          <a:endParaRPr lang="ru-RU"/>
        </a:p>
      </dgm:t>
    </dgm:pt>
    <dgm:pt modelId="{843F7F42-2DA5-4605-AB73-D869B634837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Профессиональная компетентность педагогов</a:t>
          </a:r>
          <a:endParaRPr lang="ru-RU" sz="1800" dirty="0">
            <a:solidFill>
              <a:srgbClr val="002060"/>
            </a:solidFill>
          </a:endParaRPr>
        </a:p>
      </dgm:t>
    </dgm:pt>
    <dgm:pt modelId="{5F68F2E1-F94F-4FE5-81EB-49FD4ACDC6D7}" type="parTrans" cxnId="{9D439E2C-4E80-450B-AAEE-D18B163170D2}">
      <dgm:prSet/>
      <dgm:spPr/>
      <dgm:t>
        <a:bodyPr/>
        <a:lstStyle/>
        <a:p>
          <a:endParaRPr lang="ru-RU"/>
        </a:p>
      </dgm:t>
    </dgm:pt>
    <dgm:pt modelId="{F6F4D0DB-1772-47F4-B4FC-82D1329173C4}" type="sibTrans" cxnId="{9D439E2C-4E80-450B-AAEE-D18B163170D2}">
      <dgm:prSet/>
      <dgm:spPr/>
      <dgm:t>
        <a:bodyPr/>
        <a:lstStyle/>
        <a:p>
          <a:endParaRPr lang="ru-RU"/>
        </a:p>
      </dgm:t>
    </dgm:pt>
    <dgm:pt modelId="{183DC5E8-72A8-4FFC-8A32-3870E4848F64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РППС</a:t>
          </a:r>
          <a:endParaRPr lang="ru-RU" sz="2000" dirty="0">
            <a:solidFill>
              <a:srgbClr val="002060"/>
            </a:solidFill>
          </a:endParaRPr>
        </a:p>
      </dgm:t>
    </dgm:pt>
    <dgm:pt modelId="{A0FC1295-B130-4A23-9865-43516467D62D}" type="parTrans" cxnId="{D0E14111-08BF-4FF6-B3CA-87453B0E1748}">
      <dgm:prSet/>
      <dgm:spPr/>
      <dgm:t>
        <a:bodyPr/>
        <a:lstStyle/>
        <a:p>
          <a:endParaRPr lang="ru-RU"/>
        </a:p>
      </dgm:t>
    </dgm:pt>
    <dgm:pt modelId="{46D86DD7-3A48-4CAC-808C-F929FBEB5BEC}" type="sibTrans" cxnId="{D0E14111-08BF-4FF6-B3CA-87453B0E1748}">
      <dgm:prSet/>
      <dgm:spPr/>
      <dgm:t>
        <a:bodyPr/>
        <a:lstStyle/>
        <a:p>
          <a:endParaRPr lang="ru-RU"/>
        </a:p>
      </dgm:t>
    </dgm:pt>
    <dgm:pt modelId="{C96D44E9-256B-4D85-B714-E0AF19737173}" type="pres">
      <dgm:prSet presAssocID="{2723C3FD-323A-427D-9536-ADFF53347C4C}" presName="cycle" presStyleCnt="0">
        <dgm:presLayoutVars>
          <dgm:dir/>
          <dgm:resizeHandles val="exact"/>
        </dgm:presLayoutVars>
      </dgm:prSet>
      <dgm:spPr/>
    </dgm:pt>
    <dgm:pt modelId="{B72499CE-379E-4270-8672-9F6DC3867E4D}" type="pres">
      <dgm:prSet presAssocID="{3B3908FE-35D0-4482-AF82-8531842603DE}" presName="dummy" presStyleCnt="0"/>
      <dgm:spPr/>
    </dgm:pt>
    <dgm:pt modelId="{C91643F2-E0E7-4B44-9E6D-588760B2BE6F}" type="pres">
      <dgm:prSet presAssocID="{3B3908FE-35D0-4482-AF82-8531842603DE}" presName="node" presStyleLbl="revTx" presStyleIdx="0" presStyleCnt="3">
        <dgm:presLayoutVars>
          <dgm:bulletEnabled val="1"/>
        </dgm:presLayoutVars>
      </dgm:prSet>
      <dgm:spPr/>
    </dgm:pt>
    <dgm:pt modelId="{6B86B1A3-51FB-4952-BE70-FC4B62BA7ADE}" type="pres">
      <dgm:prSet presAssocID="{DC3A5E0F-2FDB-4A81-8C07-BB39A431E4AB}" presName="sibTrans" presStyleLbl="node1" presStyleIdx="0" presStyleCnt="3"/>
      <dgm:spPr/>
    </dgm:pt>
    <dgm:pt modelId="{C5C56757-380A-41FD-B02A-146A26D48754}" type="pres">
      <dgm:prSet presAssocID="{843F7F42-2DA5-4605-AB73-D869B6348376}" presName="dummy" presStyleCnt="0"/>
      <dgm:spPr/>
    </dgm:pt>
    <dgm:pt modelId="{B70633BC-0247-4760-BC6A-FC835E98F1ED}" type="pres">
      <dgm:prSet presAssocID="{843F7F42-2DA5-4605-AB73-D869B6348376}" presName="node" presStyleLbl="revTx" presStyleIdx="1" presStyleCnt="3">
        <dgm:presLayoutVars>
          <dgm:bulletEnabled val="1"/>
        </dgm:presLayoutVars>
      </dgm:prSet>
      <dgm:spPr/>
    </dgm:pt>
    <dgm:pt modelId="{D7D71289-E812-4689-A70E-75AF74B30357}" type="pres">
      <dgm:prSet presAssocID="{F6F4D0DB-1772-47F4-B4FC-82D1329173C4}" presName="sibTrans" presStyleLbl="node1" presStyleIdx="1" presStyleCnt="3"/>
      <dgm:spPr/>
    </dgm:pt>
    <dgm:pt modelId="{7BD50CEF-FD41-4A8A-9E7E-CBBAC3AD7C21}" type="pres">
      <dgm:prSet presAssocID="{183DC5E8-72A8-4FFC-8A32-3870E4848F64}" presName="dummy" presStyleCnt="0"/>
      <dgm:spPr/>
    </dgm:pt>
    <dgm:pt modelId="{A9375685-0A97-4865-9B3D-CA413B6FF15F}" type="pres">
      <dgm:prSet presAssocID="{183DC5E8-72A8-4FFC-8A32-3870E4848F64}" presName="node" presStyleLbl="revTx" presStyleIdx="2" presStyleCnt="3">
        <dgm:presLayoutVars>
          <dgm:bulletEnabled val="1"/>
        </dgm:presLayoutVars>
      </dgm:prSet>
      <dgm:spPr/>
    </dgm:pt>
    <dgm:pt modelId="{F8960C7E-8811-440F-8E29-D84784902D42}" type="pres">
      <dgm:prSet presAssocID="{46D86DD7-3A48-4CAC-808C-F929FBEB5BEC}" presName="sibTrans" presStyleLbl="node1" presStyleIdx="2" presStyleCnt="3"/>
      <dgm:spPr/>
    </dgm:pt>
  </dgm:ptLst>
  <dgm:cxnLst>
    <dgm:cxn modelId="{2D33C0B5-88E5-4214-BAB4-7AF61A9E56B3}" type="presOf" srcId="{843F7F42-2DA5-4605-AB73-D869B6348376}" destId="{B70633BC-0247-4760-BC6A-FC835E98F1ED}" srcOrd="0" destOrd="0" presId="urn:microsoft.com/office/officeart/2005/8/layout/cycle1"/>
    <dgm:cxn modelId="{50BC11AA-FC5A-4C10-BFB2-FD01EDB34052}" srcId="{2723C3FD-323A-427D-9536-ADFF53347C4C}" destId="{3B3908FE-35D0-4482-AF82-8531842603DE}" srcOrd="0" destOrd="0" parTransId="{5851AD0D-A21E-4461-8CE0-ADA351F3D73D}" sibTransId="{DC3A5E0F-2FDB-4A81-8C07-BB39A431E4AB}"/>
    <dgm:cxn modelId="{CB007B63-A16F-4765-B624-0A3FD7F3CB4B}" type="presOf" srcId="{F6F4D0DB-1772-47F4-B4FC-82D1329173C4}" destId="{D7D71289-E812-4689-A70E-75AF74B30357}" srcOrd="0" destOrd="0" presId="urn:microsoft.com/office/officeart/2005/8/layout/cycle1"/>
    <dgm:cxn modelId="{6D6A9DC4-314D-491C-A979-DB4E6897F524}" type="presOf" srcId="{3B3908FE-35D0-4482-AF82-8531842603DE}" destId="{C91643F2-E0E7-4B44-9E6D-588760B2BE6F}" srcOrd="0" destOrd="0" presId="urn:microsoft.com/office/officeart/2005/8/layout/cycle1"/>
    <dgm:cxn modelId="{5FFB1605-8E11-41FA-BCC9-F48F6C80CDCB}" type="presOf" srcId="{46D86DD7-3A48-4CAC-808C-F929FBEB5BEC}" destId="{F8960C7E-8811-440F-8E29-D84784902D42}" srcOrd="0" destOrd="0" presId="urn:microsoft.com/office/officeart/2005/8/layout/cycle1"/>
    <dgm:cxn modelId="{9D439E2C-4E80-450B-AAEE-D18B163170D2}" srcId="{2723C3FD-323A-427D-9536-ADFF53347C4C}" destId="{843F7F42-2DA5-4605-AB73-D869B6348376}" srcOrd="1" destOrd="0" parTransId="{5F68F2E1-F94F-4FE5-81EB-49FD4ACDC6D7}" sibTransId="{F6F4D0DB-1772-47F4-B4FC-82D1329173C4}"/>
    <dgm:cxn modelId="{3B8D2AD9-0A87-4566-85F7-F92F8EF41BC0}" type="presOf" srcId="{DC3A5E0F-2FDB-4A81-8C07-BB39A431E4AB}" destId="{6B86B1A3-51FB-4952-BE70-FC4B62BA7ADE}" srcOrd="0" destOrd="0" presId="urn:microsoft.com/office/officeart/2005/8/layout/cycle1"/>
    <dgm:cxn modelId="{934A2BE1-0909-45B3-9AC3-D66701B91C2C}" type="presOf" srcId="{2723C3FD-323A-427D-9536-ADFF53347C4C}" destId="{C96D44E9-256B-4D85-B714-E0AF19737173}" srcOrd="0" destOrd="0" presId="urn:microsoft.com/office/officeart/2005/8/layout/cycle1"/>
    <dgm:cxn modelId="{1B60FFB7-88E3-42DE-A1D3-58DD94F6F4D1}" type="presOf" srcId="{183DC5E8-72A8-4FFC-8A32-3870E4848F64}" destId="{A9375685-0A97-4865-9B3D-CA413B6FF15F}" srcOrd="0" destOrd="0" presId="urn:microsoft.com/office/officeart/2005/8/layout/cycle1"/>
    <dgm:cxn modelId="{D0E14111-08BF-4FF6-B3CA-87453B0E1748}" srcId="{2723C3FD-323A-427D-9536-ADFF53347C4C}" destId="{183DC5E8-72A8-4FFC-8A32-3870E4848F64}" srcOrd="2" destOrd="0" parTransId="{A0FC1295-B130-4A23-9865-43516467D62D}" sibTransId="{46D86DD7-3A48-4CAC-808C-F929FBEB5BEC}"/>
    <dgm:cxn modelId="{22F0E668-1645-4E6F-B717-7CF8B8B37779}" type="presParOf" srcId="{C96D44E9-256B-4D85-B714-E0AF19737173}" destId="{B72499CE-379E-4270-8672-9F6DC3867E4D}" srcOrd="0" destOrd="0" presId="urn:microsoft.com/office/officeart/2005/8/layout/cycle1"/>
    <dgm:cxn modelId="{ED894832-A0E2-4726-AF19-92508FEC5EAC}" type="presParOf" srcId="{C96D44E9-256B-4D85-B714-E0AF19737173}" destId="{C91643F2-E0E7-4B44-9E6D-588760B2BE6F}" srcOrd="1" destOrd="0" presId="urn:microsoft.com/office/officeart/2005/8/layout/cycle1"/>
    <dgm:cxn modelId="{0E5D0E85-F85F-4C14-A987-71577E94F865}" type="presParOf" srcId="{C96D44E9-256B-4D85-B714-E0AF19737173}" destId="{6B86B1A3-51FB-4952-BE70-FC4B62BA7ADE}" srcOrd="2" destOrd="0" presId="urn:microsoft.com/office/officeart/2005/8/layout/cycle1"/>
    <dgm:cxn modelId="{AEA23810-F333-4DE8-920E-16529A837B84}" type="presParOf" srcId="{C96D44E9-256B-4D85-B714-E0AF19737173}" destId="{C5C56757-380A-41FD-B02A-146A26D48754}" srcOrd="3" destOrd="0" presId="urn:microsoft.com/office/officeart/2005/8/layout/cycle1"/>
    <dgm:cxn modelId="{389D0FFB-74CB-44C7-97A9-AD6A89FCB80C}" type="presParOf" srcId="{C96D44E9-256B-4D85-B714-E0AF19737173}" destId="{B70633BC-0247-4760-BC6A-FC835E98F1ED}" srcOrd="4" destOrd="0" presId="urn:microsoft.com/office/officeart/2005/8/layout/cycle1"/>
    <dgm:cxn modelId="{A6C13EF8-FB94-48AA-8FEC-6C9F802B9530}" type="presParOf" srcId="{C96D44E9-256B-4D85-B714-E0AF19737173}" destId="{D7D71289-E812-4689-A70E-75AF74B30357}" srcOrd="5" destOrd="0" presId="urn:microsoft.com/office/officeart/2005/8/layout/cycle1"/>
    <dgm:cxn modelId="{98787680-E680-4A4A-BE6C-97847F34108D}" type="presParOf" srcId="{C96D44E9-256B-4D85-B714-E0AF19737173}" destId="{7BD50CEF-FD41-4A8A-9E7E-CBBAC3AD7C21}" srcOrd="6" destOrd="0" presId="urn:microsoft.com/office/officeart/2005/8/layout/cycle1"/>
    <dgm:cxn modelId="{7788921A-4CF6-43E3-B3D2-2D761869D439}" type="presParOf" srcId="{C96D44E9-256B-4D85-B714-E0AF19737173}" destId="{A9375685-0A97-4865-9B3D-CA413B6FF15F}" srcOrd="7" destOrd="0" presId="urn:microsoft.com/office/officeart/2005/8/layout/cycle1"/>
    <dgm:cxn modelId="{71CB82E6-B307-4242-874F-B9BC6A459CEF}" type="presParOf" srcId="{C96D44E9-256B-4D85-B714-E0AF19737173}" destId="{F8960C7E-8811-440F-8E29-D84784902D42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2E2357-AF0D-4B27-A6AD-2F7AC4C2AD2B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6E78B85-4F99-470B-BDC8-788261D61243}">
      <dgm:prSet phldrT="[Текст]" custT="1"/>
      <dgm:spPr/>
      <dgm:t>
        <a:bodyPr/>
        <a:lstStyle/>
        <a:p>
          <a:r>
            <a:rPr lang="ru-RU" sz="3600" dirty="0" smtClean="0"/>
            <a:t>Название профессии</a:t>
          </a:r>
          <a:endParaRPr lang="ru-RU" sz="3600" dirty="0"/>
        </a:p>
      </dgm:t>
    </dgm:pt>
    <dgm:pt modelId="{F8A62FA7-E532-4B77-96C0-05BC7D0B9121}" type="parTrans" cxnId="{257C5E9C-02E5-4E5E-9492-7ECFAEA33E9F}">
      <dgm:prSet/>
      <dgm:spPr/>
      <dgm:t>
        <a:bodyPr/>
        <a:lstStyle/>
        <a:p>
          <a:endParaRPr lang="ru-RU"/>
        </a:p>
      </dgm:t>
    </dgm:pt>
    <dgm:pt modelId="{A43EE1E5-578E-4CDB-A8DD-F4B6DFBA5350}" type="sibTrans" cxnId="{257C5E9C-02E5-4E5E-9492-7ECFAEA33E9F}">
      <dgm:prSet/>
      <dgm:spPr/>
      <dgm:t>
        <a:bodyPr/>
        <a:lstStyle/>
        <a:p>
          <a:endParaRPr lang="ru-RU"/>
        </a:p>
      </dgm:t>
    </dgm:pt>
    <dgm:pt modelId="{779FAA74-D333-4FC4-86E4-2CAEFC67A0D1}">
      <dgm:prSet phldrT="[Текст]" custT="1"/>
      <dgm:spPr/>
      <dgm:t>
        <a:bodyPr/>
        <a:lstStyle/>
        <a:p>
          <a:r>
            <a:rPr lang="ru-RU" sz="3600" dirty="0" smtClean="0"/>
            <a:t>Место работы</a:t>
          </a:r>
          <a:endParaRPr lang="ru-RU" sz="3600" dirty="0"/>
        </a:p>
      </dgm:t>
    </dgm:pt>
    <dgm:pt modelId="{3752CDB5-FD85-4CF5-A91C-2ADCC51A6EF5}" type="parTrans" cxnId="{CD6768FD-B2DB-4EFB-99CD-644A63CD3CA7}">
      <dgm:prSet/>
      <dgm:spPr/>
      <dgm:t>
        <a:bodyPr/>
        <a:lstStyle/>
        <a:p>
          <a:endParaRPr lang="ru-RU"/>
        </a:p>
      </dgm:t>
    </dgm:pt>
    <dgm:pt modelId="{247B6514-FD71-41F2-84B3-3AECD8F1F446}" type="sibTrans" cxnId="{CD6768FD-B2DB-4EFB-99CD-644A63CD3CA7}">
      <dgm:prSet/>
      <dgm:spPr/>
      <dgm:t>
        <a:bodyPr/>
        <a:lstStyle/>
        <a:p>
          <a:endParaRPr lang="ru-RU"/>
        </a:p>
      </dgm:t>
    </dgm:pt>
    <dgm:pt modelId="{6195EB66-4EF9-493F-A6D7-ADE702C25E8B}">
      <dgm:prSet phldrT="[Текст]" custT="1"/>
      <dgm:spPr/>
      <dgm:t>
        <a:bodyPr/>
        <a:lstStyle/>
        <a:p>
          <a:r>
            <a:rPr lang="ru-RU" sz="3600" dirty="0" smtClean="0"/>
            <a:t>Материал для труда</a:t>
          </a:r>
          <a:endParaRPr lang="ru-RU" sz="3600" dirty="0"/>
        </a:p>
      </dgm:t>
    </dgm:pt>
    <dgm:pt modelId="{34D57BA0-CC11-4980-BF68-83A75BD7F59A}" type="parTrans" cxnId="{AE37631D-5D32-4746-A2BB-632B65A3E79B}">
      <dgm:prSet/>
      <dgm:spPr/>
      <dgm:t>
        <a:bodyPr/>
        <a:lstStyle/>
        <a:p>
          <a:endParaRPr lang="ru-RU"/>
        </a:p>
      </dgm:t>
    </dgm:pt>
    <dgm:pt modelId="{D36DFAA0-304A-418E-99F5-1D63784CB70F}" type="sibTrans" cxnId="{AE37631D-5D32-4746-A2BB-632B65A3E79B}">
      <dgm:prSet/>
      <dgm:spPr/>
      <dgm:t>
        <a:bodyPr/>
        <a:lstStyle/>
        <a:p>
          <a:endParaRPr lang="ru-RU"/>
        </a:p>
      </dgm:t>
    </dgm:pt>
    <dgm:pt modelId="{B6E2692A-7FA1-496F-ADB0-C3FA485FA991}" type="pres">
      <dgm:prSet presAssocID="{6C2E2357-AF0D-4B27-A6AD-2F7AC4C2AD2B}" presName="outerComposite" presStyleCnt="0">
        <dgm:presLayoutVars>
          <dgm:chMax val="5"/>
          <dgm:dir/>
          <dgm:resizeHandles val="exact"/>
        </dgm:presLayoutVars>
      </dgm:prSet>
      <dgm:spPr/>
    </dgm:pt>
    <dgm:pt modelId="{26A8E7CB-CD51-4F96-8C26-E04642EBAF7B}" type="pres">
      <dgm:prSet presAssocID="{6C2E2357-AF0D-4B27-A6AD-2F7AC4C2AD2B}" presName="dummyMaxCanvas" presStyleCnt="0">
        <dgm:presLayoutVars/>
      </dgm:prSet>
      <dgm:spPr/>
    </dgm:pt>
    <dgm:pt modelId="{C874D7AE-2343-41B2-B605-222042410092}" type="pres">
      <dgm:prSet presAssocID="{6C2E2357-AF0D-4B27-A6AD-2F7AC4C2AD2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51D1E-4A0E-497F-B652-C27E08376958}" type="pres">
      <dgm:prSet presAssocID="{6C2E2357-AF0D-4B27-A6AD-2F7AC4C2AD2B}" presName="ThreeNodes_2" presStyleLbl="node1" presStyleIdx="1" presStyleCnt="3" custLinFactNeighborY="4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FDDF5-B39B-47B4-ABF6-E106567EC43F}" type="pres">
      <dgm:prSet presAssocID="{6C2E2357-AF0D-4B27-A6AD-2F7AC4C2AD2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36B8C-320A-4929-A1F9-BAEDB6B24896}" type="pres">
      <dgm:prSet presAssocID="{6C2E2357-AF0D-4B27-A6AD-2F7AC4C2AD2B}" presName="ThreeConn_1-2" presStyleLbl="fgAccFollowNode1" presStyleIdx="0" presStyleCnt="2">
        <dgm:presLayoutVars>
          <dgm:bulletEnabled val="1"/>
        </dgm:presLayoutVars>
      </dgm:prSet>
      <dgm:spPr/>
    </dgm:pt>
    <dgm:pt modelId="{648ECB93-AF58-4637-ABC6-F9B37FB5E834}" type="pres">
      <dgm:prSet presAssocID="{6C2E2357-AF0D-4B27-A6AD-2F7AC4C2AD2B}" presName="ThreeConn_2-3" presStyleLbl="fgAccFollowNode1" presStyleIdx="1" presStyleCnt="2">
        <dgm:presLayoutVars>
          <dgm:bulletEnabled val="1"/>
        </dgm:presLayoutVars>
      </dgm:prSet>
      <dgm:spPr/>
    </dgm:pt>
    <dgm:pt modelId="{50BE2548-2D17-431D-B95E-DC32C0E039B7}" type="pres">
      <dgm:prSet presAssocID="{6C2E2357-AF0D-4B27-A6AD-2F7AC4C2AD2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09C13-CD58-4BB8-B9B8-2C72B7786946}" type="pres">
      <dgm:prSet presAssocID="{6C2E2357-AF0D-4B27-A6AD-2F7AC4C2AD2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E1BE4-3A37-4810-8338-983FAB570F6D}" type="pres">
      <dgm:prSet presAssocID="{6C2E2357-AF0D-4B27-A6AD-2F7AC4C2AD2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979275-67C0-476C-BDB0-29E7AAEC083E}" type="presOf" srcId="{06E78B85-4F99-470B-BDC8-788261D61243}" destId="{C874D7AE-2343-41B2-B605-222042410092}" srcOrd="0" destOrd="0" presId="urn:microsoft.com/office/officeart/2005/8/layout/vProcess5"/>
    <dgm:cxn modelId="{9DC58880-F1B9-4092-BF85-7226500D9090}" type="presOf" srcId="{A43EE1E5-578E-4CDB-A8DD-F4B6DFBA5350}" destId="{80C36B8C-320A-4929-A1F9-BAEDB6B24896}" srcOrd="0" destOrd="0" presId="urn:microsoft.com/office/officeart/2005/8/layout/vProcess5"/>
    <dgm:cxn modelId="{155219EF-D62C-4251-B0C7-90925C19EC82}" type="presOf" srcId="{6195EB66-4EF9-493F-A6D7-ADE702C25E8B}" destId="{425FDDF5-B39B-47B4-ABF6-E106567EC43F}" srcOrd="0" destOrd="0" presId="urn:microsoft.com/office/officeart/2005/8/layout/vProcess5"/>
    <dgm:cxn modelId="{AE37631D-5D32-4746-A2BB-632B65A3E79B}" srcId="{6C2E2357-AF0D-4B27-A6AD-2F7AC4C2AD2B}" destId="{6195EB66-4EF9-493F-A6D7-ADE702C25E8B}" srcOrd="2" destOrd="0" parTransId="{34D57BA0-CC11-4980-BF68-83A75BD7F59A}" sibTransId="{D36DFAA0-304A-418E-99F5-1D63784CB70F}"/>
    <dgm:cxn modelId="{428B463D-1775-4A84-9D88-6ECB9BBEBE76}" type="presOf" srcId="{779FAA74-D333-4FC4-86E4-2CAEFC67A0D1}" destId="{BE351D1E-4A0E-497F-B652-C27E08376958}" srcOrd="0" destOrd="0" presId="urn:microsoft.com/office/officeart/2005/8/layout/vProcess5"/>
    <dgm:cxn modelId="{90C53529-33A3-464D-B449-8F88FD7A82E1}" type="presOf" srcId="{6C2E2357-AF0D-4B27-A6AD-2F7AC4C2AD2B}" destId="{B6E2692A-7FA1-496F-ADB0-C3FA485FA991}" srcOrd="0" destOrd="0" presId="urn:microsoft.com/office/officeart/2005/8/layout/vProcess5"/>
    <dgm:cxn modelId="{709BC139-D0DD-4AB6-8082-4F9BB03FDDA8}" type="presOf" srcId="{779FAA74-D333-4FC4-86E4-2CAEFC67A0D1}" destId="{21809C13-CD58-4BB8-B9B8-2C72B7786946}" srcOrd="1" destOrd="0" presId="urn:microsoft.com/office/officeart/2005/8/layout/vProcess5"/>
    <dgm:cxn modelId="{257C5E9C-02E5-4E5E-9492-7ECFAEA33E9F}" srcId="{6C2E2357-AF0D-4B27-A6AD-2F7AC4C2AD2B}" destId="{06E78B85-4F99-470B-BDC8-788261D61243}" srcOrd="0" destOrd="0" parTransId="{F8A62FA7-E532-4B77-96C0-05BC7D0B9121}" sibTransId="{A43EE1E5-578E-4CDB-A8DD-F4B6DFBA5350}"/>
    <dgm:cxn modelId="{7C521955-3EB7-4F6F-9E36-215D809FFA3D}" type="presOf" srcId="{247B6514-FD71-41F2-84B3-3AECD8F1F446}" destId="{648ECB93-AF58-4637-ABC6-F9B37FB5E834}" srcOrd="0" destOrd="0" presId="urn:microsoft.com/office/officeart/2005/8/layout/vProcess5"/>
    <dgm:cxn modelId="{44351539-A9DA-46B9-8C4F-791BFF79A072}" type="presOf" srcId="{06E78B85-4F99-470B-BDC8-788261D61243}" destId="{50BE2548-2D17-431D-B95E-DC32C0E039B7}" srcOrd="1" destOrd="0" presId="urn:microsoft.com/office/officeart/2005/8/layout/vProcess5"/>
    <dgm:cxn modelId="{B4B4FCEA-4695-4A72-B523-C7896A856303}" type="presOf" srcId="{6195EB66-4EF9-493F-A6D7-ADE702C25E8B}" destId="{094E1BE4-3A37-4810-8338-983FAB570F6D}" srcOrd="1" destOrd="0" presId="urn:microsoft.com/office/officeart/2005/8/layout/vProcess5"/>
    <dgm:cxn modelId="{CD6768FD-B2DB-4EFB-99CD-644A63CD3CA7}" srcId="{6C2E2357-AF0D-4B27-A6AD-2F7AC4C2AD2B}" destId="{779FAA74-D333-4FC4-86E4-2CAEFC67A0D1}" srcOrd="1" destOrd="0" parTransId="{3752CDB5-FD85-4CF5-A91C-2ADCC51A6EF5}" sibTransId="{247B6514-FD71-41F2-84B3-3AECD8F1F446}"/>
    <dgm:cxn modelId="{30CBB4AF-8095-4160-996A-6956F0A762C9}" type="presParOf" srcId="{B6E2692A-7FA1-496F-ADB0-C3FA485FA991}" destId="{26A8E7CB-CD51-4F96-8C26-E04642EBAF7B}" srcOrd="0" destOrd="0" presId="urn:microsoft.com/office/officeart/2005/8/layout/vProcess5"/>
    <dgm:cxn modelId="{1F245D74-C14B-4ECF-9D87-C1739E59A28C}" type="presParOf" srcId="{B6E2692A-7FA1-496F-ADB0-C3FA485FA991}" destId="{C874D7AE-2343-41B2-B605-222042410092}" srcOrd="1" destOrd="0" presId="urn:microsoft.com/office/officeart/2005/8/layout/vProcess5"/>
    <dgm:cxn modelId="{D2F98692-AD98-469F-BC34-E1472DED5C2B}" type="presParOf" srcId="{B6E2692A-7FA1-496F-ADB0-C3FA485FA991}" destId="{BE351D1E-4A0E-497F-B652-C27E08376958}" srcOrd="2" destOrd="0" presId="urn:microsoft.com/office/officeart/2005/8/layout/vProcess5"/>
    <dgm:cxn modelId="{046C8C6D-7205-441B-A95A-0061C9DA2CA6}" type="presParOf" srcId="{B6E2692A-7FA1-496F-ADB0-C3FA485FA991}" destId="{425FDDF5-B39B-47B4-ABF6-E106567EC43F}" srcOrd="3" destOrd="0" presId="urn:microsoft.com/office/officeart/2005/8/layout/vProcess5"/>
    <dgm:cxn modelId="{35EBAAA2-EC46-4C4E-A918-063182F0F853}" type="presParOf" srcId="{B6E2692A-7FA1-496F-ADB0-C3FA485FA991}" destId="{80C36B8C-320A-4929-A1F9-BAEDB6B24896}" srcOrd="4" destOrd="0" presId="urn:microsoft.com/office/officeart/2005/8/layout/vProcess5"/>
    <dgm:cxn modelId="{523EBEE5-5E10-434D-A760-FCEC4007CDE3}" type="presParOf" srcId="{B6E2692A-7FA1-496F-ADB0-C3FA485FA991}" destId="{648ECB93-AF58-4637-ABC6-F9B37FB5E834}" srcOrd="5" destOrd="0" presId="urn:microsoft.com/office/officeart/2005/8/layout/vProcess5"/>
    <dgm:cxn modelId="{B151DCE3-F805-47D9-AF3F-BE203D4B43D0}" type="presParOf" srcId="{B6E2692A-7FA1-496F-ADB0-C3FA485FA991}" destId="{50BE2548-2D17-431D-B95E-DC32C0E039B7}" srcOrd="6" destOrd="0" presId="urn:microsoft.com/office/officeart/2005/8/layout/vProcess5"/>
    <dgm:cxn modelId="{08DE6D21-E05A-4999-90FD-A5BD6B81DD41}" type="presParOf" srcId="{B6E2692A-7FA1-496F-ADB0-C3FA485FA991}" destId="{21809C13-CD58-4BB8-B9B8-2C72B7786946}" srcOrd="7" destOrd="0" presId="urn:microsoft.com/office/officeart/2005/8/layout/vProcess5"/>
    <dgm:cxn modelId="{10CBFE6A-E474-4FAB-A45E-DC7D1A2C46B9}" type="presParOf" srcId="{B6E2692A-7FA1-496F-ADB0-C3FA485FA991}" destId="{094E1BE4-3A37-4810-8338-983FAB570F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2E2357-AF0D-4B27-A6AD-2F7AC4C2AD2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E78B85-4F99-470B-BDC8-788261D61243}">
      <dgm:prSet phldrT="[Текст]" custT="1"/>
      <dgm:spPr/>
      <dgm:t>
        <a:bodyPr/>
        <a:lstStyle/>
        <a:p>
          <a:r>
            <a:rPr lang="ru-RU" sz="3600" dirty="0" smtClean="0"/>
            <a:t>Форменная одежда</a:t>
          </a:r>
          <a:endParaRPr lang="ru-RU" sz="3600" dirty="0"/>
        </a:p>
      </dgm:t>
    </dgm:pt>
    <dgm:pt modelId="{A43EE1E5-578E-4CDB-A8DD-F4B6DFBA5350}" type="sibTrans" cxnId="{257C5E9C-02E5-4E5E-9492-7ECFAEA33E9F}">
      <dgm:prSet/>
      <dgm:spPr/>
      <dgm:t>
        <a:bodyPr/>
        <a:lstStyle/>
        <a:p>
          <a:endParaRPr lang="ru-RU"/>
        </a:p>
      </dgm:t>
    </dgm:pt>
    <dgm:pt modelId="{F8A62FA7-E532-4B77-96C0-05BC7D0B9121}" type="parTrans" cxnId="{257C5E9C-02E5-4E5E-9492-7ECFAEA33E9F}">
      <dgm:prSet/>
      <dgm:spPr/>
      <dgm:t>
        <a:bodyPr/>
        <a:lstStyle/>
        <a:p>
          <a:endParaRPr lang="ru-RU"/>
        </a:p>
      </dgm:t>
    </dgm:pt>
    <dgm:pt modelId="{6195EB66-4EF9-493F-A6D7-ADE702C25E8B}">
      <dgm:prSet phldrT="[Текст]" custT="1"/>
      <dgm:spPr/>
      <dgm:t>
        <a:bodyPr/>
        <a:lstStyle/>
        <a:p>
          <a:r>
            <a:rPr lang="ru-RU" sz="3600" dirty="0" smtClean="0"/>
            <a:t>Трудовые действия</a:t>
          </a:r>
          <a:endParaRPr lang="ru-RU" sz="3600" dirty="0"/>
        </a:p>
      </dgm:t>
    </dgm:pt>
    <dgm:pt modelId="{D36DFAA0-304A-418E-99F5-1D63784CB70F}" type="sibTrans" cxnId="{AE37631D-5D32-4746-A2BB-632B65A3E79B}">
      <dgm:prSet/>
      <dgm:spPr/>
      <dgm:t>
        <a:bodyPr/>
        <a:lstStyle/>
        <a:p>
          <a:endParaRPr lang="ru-RU"/>
        </a:p>
      </dgm:t>
    </dgm:pt>
    <dgm:pt modelId="{34D57BA0-CC11-4980-BF68-83A75BD7F59A}" type="parTrans" cxnId="{AE37631D-5D32-4746-A2BB-632B65A3E79B}">
      <dgm:prSet/>
      <dgm:spPr/>
      <dgm:t>
        <a:bodyPr/>
        <a:lstStyle/>
        <a:p>
          <a:endParaRPr lang="ru-RU"/>
        </a:p>
      </dgm:t>
    </dgm:pt>
    <dgm:pt modelId="{779FAA74-D333-4FC4-86E4-2CAEFC67A0D1}">
      <dgm:prSet phldrT="[Текст]" custT="1"/>
      <dgm:spPr/>
      <dgm:t>
        <a:bodyPr/>
        <a:lstStyle/>
        <a:p>
          <a:r>
            <a:rPr lang="ru-RU" sz="3600" dirty="0" smtClean="0"/>
            <a:t>Орудия труда</a:t>
          </a:r>
          <a:endParaRPr lang="ru-RU" sz="3600" dirty="0"/>
        </a:p>
      </dgm:t>
    </dgm:pt>
    <dgm:pt modelId="{247B6514-FD71-41F2-84B3-3AECD8F1F446}" type="sibTrans" cxnId="{CD6768FD-B2DB-4EFB-99CD-644A63CD3CA7}">
      <dgm:prSet/>
      <dgm:spPr/>
      <dgm:t>
        <a:bodyPr/>
        <a:lstStyle/>
        <a:p>
          <a:endParaRPr lang="ru-RU"/>
        </a:p>
      </dgm:t>
    </dgm:pt>
    <dgm:pt modelId="{3752CDB5-FD85-4CF5-A91C-2ADCC51A6EF5}" type="parTrans" cxnId="{CD6768FD-B2DB-4EFB-99CD-644A63CD3CA7}">
      <dgm:prSet/>
      <dgm:spPr/>
      <dgm:t>
        <a:bodyPr/>
        <a:lstStyle/>
        <a:p>
          <a:endParaRPr lang="ru-RU"/>
        </a:p>
      </dgm:t>
    </dgm:pt>
    <dgm:pt modelId="{B6E2692A-7FA1-496F-ADB0-C3FA485FA991}" type="pres">
      <dgm:prSet presAssocID="{6C2E2357-AF0D-4B27-A6AD-2F7AC4C2AD2B}" presName="outerComposite" presStyleCnt="0">
        <dgm:presLayoutVars>
          <dgm:chMax val="5"/>
          <dgm:dir/>
          <dgm:resizeHandles val="exact"/>
        </dgm:presLayoutVars>
      </dgm:prSet>
      <dgm:spPr/>
    </dgm:pt>
    <dgm:pt modelId="{26A8E7CB-CD51-4F96-8C26-E04642EBAF7B}" type="pres">
      <dgm:prSet presAssocID="{6C2E2357-AF0D-4B27-A6AD-2F7AC4C2AD2B}" presName="dummyMaxCanvas" presStyleCnt="0">
        <dgm:presLayoutVars/>
      </dgm:prSet>
      <dgm:spPr/>
    </dgm:pt>
    <dgm:pt modelId="{C874D7AE-2343-41B2-B605-222042410092}" type="pres">
      <dgm:prSet presAssocID="{6C2E2357-AF0D-4B27-A6AD-2F7AC4C2AD2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51D1E-4A0E-497F-B652-C27E08376958}" type="pres">
      <dgm:prSet presAssocID="{6C2E2357-AF0D-4B27-A6AD-2F7AC4C2AD2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FDDF5-B39B-47B4-ABF6-E106567EC43F}" type="pres">
      <dgm:prSet presAssocID="{6C2E2357-AF0D-4B27-A6AD-2F7AC4C2AD2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36B8C-320A-4929-A1F9-BAEDB6B24896}" type="pres">
      <dgm:prSet presAssocID="{6C2E2357-AF0D-4B27-A6AD-2F7AC4C2AD2B}" presName="ThreeConn_1-2" presStyleLbl="fgAccFollowNode1" presStyleIdx="0" presStyleCnt="2">
        <dgm:presLayoutVars>
          <dgm:bulletEnabled val="1"/>
        </dgm:presLayoutVars>
      </dgm:prSet>
      <dgm:spPr/>
    </dgm:pt>
    <dgm:pt modelId="{648ECB93-AF58-4637-ABC6-F9B37FB5E834}" type="pres">
      <dgm:prSet presAssocID="{6C2E2357-AF0D-4B27-A6AD-2F7AC4C2AD2B}" presName="ThreeConn_2-3" presStyleLbl="fgAccFollowNode1" presStyleIdx="1" presStyleCnt="2">
        <dgm:presLayoutVars>
          <dgm:bulletEnabled val="1"/>
        </dgm:presLayoutVars>
      </dgm:prSet>
      <dgm:spPr/>
    </dgm:pt>
    <dgm:pt modelId="{50BE2548-2D17-431D-B95E-DC32C0E039B7}" type="pres">
      <dgm:prSet presAssocID="{6C2E2357-AF0D-4B27-A6AD-2F7AC4C2AD2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09C13-CD58-4BB8-B9B8-2C72B7786946}" type="pres">
      <dgm:prSet presAssocID="{6C2E2357-AF0D-4B27-A6AD-2F7AC4C2AD2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E1BE4-3A37-4810-8338-983FAB570F6D}" type="pres">
      <dgm:prSet presAssocID="{6C2E2357-AF0D-4B27-A6AD-2F7AC4C2AD2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979275-67C0-476C-BDB0-29E7AAEC083E}" type="presOf" srcId="{06E78B85-4F99-470B-BDC8-788261D61243}" destId="{C874D7AE-2343-41B2-B605-222042410092}" srcOrd="0" destOrd="0" presId="urn:microsoft.com/office/officeart/2005/8/layout/vProcess5"/>
    <dgm:cxn modelId="{9DC58880-F1B9-4092-BF85-7226500D9090}" type="presOf" srcId="{A43EE1E5-578E-4CDB-A8DD-F4B6DFBA5350}" destId="{80C36B8C-320A-4929-A1F9-BAEDB6B24896}" srcOrd="0" destOrd="0" presId="urn:microsoft.com/office/officeart/2005/8/layout/vProcess5"/>
    <dgm:cxn modelId="{155219EF-D62C-4251-B0C7-90925C19EC82}" type="presOf" srcId="{6195EB66-4EF9-493F-A6D7-ADE702C25E8B}" destId="{425FDDF5-B39B-47B4-ABF6-E106567EC43F}" srcOrd="0" destOrd="0" presId="urn:microsoft.com/office/officeart/2005/8/layout/vProcess5"/>
    <dgm:cxn modelId="{AE37631D-5D32-4746-A2BB-632B65A3E79B}" srcId="{6C2E2357-AF0D-4B27-A6AD-2F7AC4C2AD2B}" destId="{6195EB66-4EF9-493F-A6D7-ADE702C25E8B}" srcOrd="2" destOrd="0" parTransId="{34D57BA0-CC11-4980-BF68-83A75BD7F59A}" sibTransId="{D36DFAA0-304A-418E-99F5-1D63784CB70F}"/>
    <dgm:cxn modelId="{428B463D-1775-4A84-9D88-6ECB9BBEBE76}" type="presOf" srcId="{779FAA74-D333-4FC4-86E4-2CAEFC67A0D1}" destId="{BE351D1E-4A0E-497F-B652-C27E08376958}" srcOrd="0" destOrd="0" presId="urn:microsoft.com/office/officeart/2005/8/layout/vProcess5"/>
    <dgm:cxn modelId="{90C53529-33A3-464D-B449-8F88FD7A82E1}" type="presOf" srcId="{6C2E2357-AF0D-4B27-A6AD-2F7AC4C2AD2B}" destId="{B6E2692A-7FA1-496F-ADB0-C3FA485FA991}" srcOrd="0" destOrd="0" presId="urn:microsoft.com/office/officeart/2005/8/layout/vProcess5"/>
    <dgm:cxn modelId="{709BC139-D0DD-4AB6-8082-4F9BB03FDDA8}" type="presOf" srcId="{779FAA74-D333-4FC4-86E4-2CAEFC67A0D1}" destId="{21809C13-CD58-4BB8-B9B8-2C72B7786946}" srcOrd="1" destOrd="0" presId="urn:microsoft.com/office/officeart/2005/8/layout/vProcess5"/>
    <dgm:cxn modelId="{257C5E9C-02E5-4E5E-9492-7ECFAEA33E9F}" srcId="{6C2E2357-AF0D-4B27-A6AD-2F7AC4C2AD2B}" destId="{06E78B85-4F99-470B-BDC8-788261D61243}" srcOrd="0" destOrd="0" parTransId="{F8A62FA7-E532-4B77-96C0-05BC7D0B9121}" sibTransId="{A43EE1E5-578E-4CDB-A8DD-F4B6DFBA5350}"/>
    <dgm:cxn modelId="{7C521955-3EB7-4F6F-9E36-215D809FFA3D}" type="presOf" srcId="{247B6514-FD71-41F2-84B3-3AECD8F1F446}" destId="{648ECB93-AF58-4637-ABC6-F9B37FB5E834}" srcOrd="0" destOrd="0" presId="urn:microsoft.com/office/officeart/2005/8/layout/vProcess5"/>
    <dgm:cxn modelId="{44351539-A9DA-46B9-8C4F-791BFF79A072}" type="presOf" srcId="{06E78B85-4F99-470B-BDC8-788261D61243}" destId="{50BE2548-2D17-431D-B95E-DC32C0E039B7}" srcOrd="1" destOrd="0" presId="urn:microsoft.com/office/officeart/2005/8/layout/vProcess5"/>
    <dgm:cxn modelId="{B4B4FCEA-4695-4A72-B523-C7896A856303}" type="presOf" srcId="{6195EB66-4EF9-493F-A6D7-ADE702C25E8B}" destId="{094E1BE4-3A37-4810-8338-983FAB570F6D}" srcOrd="1" destOrd="0" presId="urn:microsoft.com/office/officeart/2005/8/layout/vProcess5"/>
    <dgm:cxn modelId="{CD6768FD-B2DB-4EFB-99CD-644A63CD3CA7}" srcId="{6C2E2357-AF0D-4B27-A6AD-2F7AC4C2AD2B}" destId="{779FAA74-D333-4FC4-86E4-2CAEFC67A0D1}" srcOrd="1" destOrd="0" parTransId="{3752CDB5-FD85-4CF5-A91C-2ADCC51A6EF5}" sibTransId="{247B6514-FD71-41F2-84B3-3AECD8F1F446}"/>
    <dgm:cxn modelId="{30CBB4AF-8095-4160-996A-6956F0A762C9}" type="presParOf" srcId="{B6E2692A-7FA1-496F-ADB0-C3FA485FA991}" destId="{26A8E7CB-CD51-4F96-8C26-E04642EBAF7B}" srcOrd="0" destOrd="0" presId="urn:microsoft.com/office/officeart/2005/8/layout/vProcess5"/>
    <dgm:cxn modelId="{1F245D74-C14B-4ECF-9D87-C1739E59A28C}" type="presParOf" srcId="{B6E2692A-7FA1-496F-ADB0-C3FA485FA991}" destId="{C874D7AE-2343-41B2-B605-222042410092}" srcOrd="1" destOrd="0" presId="urn:microsoft.com/office/officeart/2005/8/layout/vProcess5"/>
    <dgm:cxn modelId="{D2F98692-AD98-469F-BC34-E1472DED5C2B}" type="presParOf" srcId="{B6E2692A-7FA1-496F-ADB0-C3FA485FA991}" destId="{BE351D1E-4A0E-497F-B652-C27E08376958}" srcOrd="2" destOrd="0" presId="urn:microsoft.com/office/officeart/2005/8/layout/vProcess5"/>
    <dgm:cxn modelId="{046C8C6D-7205-441B-A95A-0061C9DA2CA6}" type="presParOf" srcId="{B6E2692A-7FA1-496F-ADB0-C3FA485FA991}" destId="{425FDDF5-B39B-47B4-ABF6-E106567EC43F}" srcOrd="3" destOrd="0" presId="urn:microsoft.com/office/officeart/2005/8/layout/vProcess5"/>
    <dgm:cxn modelId="{35EBAAA2-EC46-4C4E-A918-063182F0F853}" type="presParOf" srcId="{B6E2692A-7FA1-496F-ADB0-C3FA485FA991}" destId="{80C36B8C-320A-4929-A1F9-BAEDB6B24896}" srcOrd="4" destOrd="0" presId="urn:microsoft.com/office/officeart/2005/8/layout/vProcess5"/>
    <dgm:cxn modelId="{523EBEE5-5E10-434D-A760-FCEC4007CDE3}" type="presParOf" srcId="{B6E2692A-7FA1-496F-ADB0-C3FA485FA991}" destId="{648ECB93-AF58-4637-ABC6-F9B37FB5E834}" srcOrd="5" destOrd="0" presId="urn:microsoft.com/office/officeart/2005/8/layout/vProcess5"/>
    <dgm:cxn modelId="{B151DCE3-F805-47D9-AF3F-BE203D4B43D0}" type="presParOf" srcId="{B6E2692A-7FA1-496F-ADB0-C3FA485FA991}" destId="{50BE2548-2D17-431D-B95E-DC32C0E039B7}" srcOrd="6" destOrd="0" presId="urn:microsoft.com/office/officeart/2005/8/layout/vProcess5"/>
    <dgm:cxn modelId="{08DE6D21-E05A-4999-90FD-A5BD6B81DD41}" type="presParOf" srcId="{B6E2692A-7FA1-496F-ADB0-C3FA485FA991}" destId="{21809C13-CD58-4BB8-B9B8-2C72B7786946}" srcOrd="7" destOrd="0" presId="urn:microsoft.com/office/officeart/2005/8/layout/vProcess5"/>
    <dgm:cxn modelId="{10CBFE6A-E474-4FAB-A45E-DC7D1A2C46B9}" type="presParOf" srcId="{B6E2692A-7FA1-496F-ADB0-C3FA485FA991}" destId="{094E1BE4-3A37-4810-8338-983FAB570F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2E2357-AF0D-4B27-A6AD-2F7AC4C2AD2B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6E78B85-4F99-470B-BDC8-788261D61243}">
      <dgm:prSet phldrT="[Текст]" custT="1"/>
      <dgm:spPr/>
      <dgm:t>
        <a:bodyPr/>
        <a:lstStyle/>
        <a:p>
          <a:r>
            <a:rPr lang="ru-RU" sz="3600" dirty="0" smtClean="0"/>
            <a:t>Личностные качества</a:t>
          </a:r>
          <a:endParaRPr lang="ru-RU" sz="3600" dirty="0"/>
        </a:p>
      </dgm:t>
    </dgm:pt>
    <dgm:pt modelId="{F8A62FA7-E532-4B77-96C0-05BC7D0B9121}" type="parTrans" cxnId="{257C5E9C-02E5-4E5E-9492-7ECFAEA33E9F}">
      <dgm:prSet/>
      <dgm:spPr/>
      <dgm:t>
        <a:bodyPr/>
        <a:lstStyle/>
        <a:p>
          <a:endParaRPr lang="ru-RU"/>
        </a:p>
      </dgm:t>
    </dgm:pt>
    <dgm:pt modelId="{A43EE1E5-578E-4CDB-A8DD-F4B6DFBA5350}" type="sibTrans" cxnId="{257C5E9C-02E5-4E5E-9492-7ECFAEA33E9F}">
      <dgm:prSet/>
      <dgm:spPr/>
      <dgm:t>
        <a:bodyPr/>
        <a:lstStyle/>
        <a:p>
          <a:endParaRPr lang="ru-RU"/>
        </a:p>
      </dgm:t>
    </dgm:pt>
    <dgm:pt modelId="{779FAA74-D333-4FC4-86E4-2CAEFC67A0D1}">
      <dgm:prSet phldrT="[Текст]" custT="1"/>
      <dgm:spPr/>
      <dgm:t>
        <a:bodyPr/>
        <a:lstStyle/>
        <a:p>
          <a:r>
            <a:rPr lang="ru-RU" sz="3600" dirty="0" smtClean="0"/>
            <a:t>Результат труда</a:t>
          </a:r>
          <a:endParaRPr lang="ru-RU" sz="3600" dirty="0"/>
        </a:p>
      </dgm:t>
    </dgm:pt>
    <dgm:pt modelId="{3752CDB5-FD85-4CF5-A91C-2ADCC51A6EF5}" type="parTrans" cxnId="{CD6768FD-B2DB-4EFB-99CD-644A63CD3CA7}">
      <dgm:prSet/>
      <dgm:spPr/>
      <dgm:t>
        <a:bodyPr/>
        <a:lstStyle/>
        <a:p>
          <a:endParaRPr lang="ru-RU"/>
        </a:p>
      </dgm:t>
    </dgm:pt>
    <dgm:pt modelId="{247B6514-FD71-41F2-84B3-3AECD8F1F446}" type="sibTrans" cxnId="{CD6768FD-B2DB-4EFB-99CD-644A63CD3CA7}">
      <dgm:prSet/>
      <dgm:spPr/>
      <dgm:t>
        <a:bodyPr/>
        <a:lstStyle/>
        <a:p>
          <a:endParaRPr lang="ru-RU"/>
        </a:p>
      </dgm:t>
    </dgm:pt>
    <dgm:pt modelId="{6195EB66-4EF9-493F-A6D7-ADE702C25E8B}">
      <dgm:prSet phldrT="[Текст]" custT="1"/>
      <dgm:spPr/>
      <dgm:t>
        <a:bodyPr/>
        <a:lstStyle/>
        <a:p>
          <a:r>
            <a:rPr lang="ru-RU" sz="3600" dirty="0" smtClean="0"/>
            <a:t>Польза труда для общества</a:t>
          </a:r>
          <a:endParaRPr lang="ru-RU" sz="3600" dirty="0"/>
        </a:p>
      </dgm:t>
    </dgm:pt>
    <dgm:pt modelId="{34D57BA0-CC11-4980-BF68-83A75BD7F59A}" type="parTrans" cxnId="{AE37631D-5D32-4746-A2BB-632B65A3E79B}">
      <dgm:prSet/>
      <dgm:spPr/>
      <dgm:t>
        <a:bodyPr/>
        <a:lstStyle/>
        <a:p>
          <a:endParaRPr lang="ru-RU"/>
        </a:p>
      </dgm:t>
    </dgm:pt>
    <dgm:pt modelId="{D36DFAA0-304A-418E-99F5-1D63784CB70F}" type="sibTrans" cxnId="{AE37631D-5D32-4746-A2BB-632B65A3E79B}">
      <dgm:prSet/>
      <dgm:spPr/>
      <dgm:t>
        <a:bodyPr/>
        <a:lstStyle/>
        <a:p>
          <a:endParaRPr lang="ru-RU"/>
        </a:p>
      </dgm:t>
    </dgm:pt>
    <dgm:pt modelId="{B6E2692A-7FA1-496F-ADB0-C3FA485FA991}" type="pres">
      <dgm:prSet presAssocID="{6C2E2357-AF0D-4B27-A6AD-2F7AC4C2AD2B}" presName="outerComposite" presStyleCnt="0">
        <dgm:presLayoutVars>
          <dgm:chMax val="5"/>
          <dgm:dir/>
          <dgm:resizeHandles val="exact"/>
        </dgm:presLayoutVars>
      </dgm:prSet>
      <dgm:spPr/>
    </dgm:pt>
    <dgm:pt modelId="{26A8E7CB-CD51-4F96-8C26-E04642EBAF7B}" type="pres">
      <dgm:prSet presAssocID="{6C2E2357-AF0D-4B27-A6AD-2F7AC4C2AD2B}" presName="dummyMaxCanvas" presStyleCnt="0">
        <dgm:presLayoutVars/>
      </dgm:prSet>
      <dgm:spPr/>
    </dgm:pt>
    <dgm:pt modelId="{C874D7AE-2343-41B2-B605-222042410092}" type="pres">
      <dgm:prSet presAssocID="{6C2E2357-AF0D-4B27-A6AD-2F7AC4C2AD2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51D1E-4A0E-497F-B652-C27E08376958}" type="pres">
      <dgm:prSet presAssocID="{6C2E2357-AF0D-4B27-A6AD-2F7AC4C2AD2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FDDF5-B39B-47B4-ABF6-E106567EC43F}" type="pres">
      <dgm:prSet presAssocID="{6C2E2357-AF0D-4B27-A6AD-2F7AC4C2AD2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36B8C-320A-4929-A1F9-BAEDB6B24896}" type="pres">
      <dgm:prSet presAssocID="{6C2E2357-AF0D-4B27-A6AD-2F7AC4C2AD2B}" presName="ThreeConn_1-2" presStyleLbl="fgAccFollowNode1" presStyleIdx="0" presStyleCnt="2">
        <dgm:presLayoutVars>
          <dgm:bulletEnabled val="1"/>
        </dgm:presLayoutVars>
      </dgm:prSet>
      <dgm:spPr/>
    </dgm:pt>
    <dgm:pt modelId="{648ECB93-AF58-4637-ABC6-F9B37FB5E834}" type="pres">
      <dgm:prSet presAssocID="{6C2E2357-AF0D-4B27-A6AD-2F7AC4C2AD2B}" presName="ThreeConn_2-3" presStyleLbl="fgAccFollowNode1" presStyleIdx="1" presStyleCnt="2">
        <dgm:presLayoutVars>
          <dgm:bulletEnabled val="1"/>
        </dgm:presLayoutVars>
      </dgm:prSet>
      <dgm:spPr/>
    </dgm:pt>
    <dgm:pt modelId="{50BE2548-2D17-431D-B95E-DC32C0E039B7}" type="pres">
      <dgm:prSet presAssocID="{6C2E2357-AF0D-4B27-A6AD-2F7AC4C2AD2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09C13-CD58-4BB8-B9B8-2C72B7786946}" type="pres">
      <dgm:prSet presAssocID="{6C2E2357-AF0D-4B27-A6AD-2F7AC4C2AD2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E1BE4-3A37-4810-8338-983FAB570F6D}" type="pres">
      <dgm:prSet presAssocID="{6C2E2357-AF0D-4B27-A6AD-2F7AC4C2AD2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979275-67C0-476C-BDB0-29E7AAEC083E}" type="presOf" srcId="{06E78B85-4F99-470B-BDC8-788261D61243}" destId="{C874D7AE-2343-41B2-B605-222042410092}" srcOrd="0" destOrd="0" presId="urn:microsoft.com/office/officeart/2005/8/layout/vProcess5"/>
    <dgm:cxn modelId="{9DC58880-F1B9-4092-BF85-7226500D9090}" type="presOf" srcId="{A43EE1E5-578E-4CDB-A8DD-F4B6DFBA5350}" destId="{80C36B8C-320A-4929-A1F9-BAEDB6B24896}" srcOrd="0" destOrd="0" presId="urn:microsoft.com/office/officeart/2005/8/layout/vProcess5"/>
    <dgm:cxn modelId="{155219EF-D62C-4251-B0C7-90925C19EC82}" type="presOf" srcId="{6195EB66-4EF9-493F-A6D7-ADE702C25E8B}" destId="{425FDDF5-B39B-47B4-ABF6-E106567EC43F}" srcOrd="0" destOrd="0" presId="urn:microsoft.com/office/officeart/2005/8/layout/vProcess5"/>
    <dgm:cxn modelId="{AE37631D-5D32-4746-A2BB-632B65A3E79B}" srcId="{6C2E2357-AF0D-4B27-A6AD-2F7AC4C2AD2B}" destId="{6195EB66-4EF9-493F-A6D7-ADE702C25E8B}" srcOrd="2" destOrd="0" parTransId="{34D57BA0-CC11-4980-BF68-83A75BD7F59A}" sibTransId="{D36DFAA0-304A-418E-99F5-1D63784CB70F}"/>
    <dgm:cxn modelId="{428B463D-1775-4A84-9D88-6ECB9BBEBE76}" type="presOf" srcId="{779FAA74-D333-4FC4-86E4-2CAEFC67A0D1}" destId="{BE351D1E-4A0E-497F-B652-C27E08376958}" srcOrd="0" destOrd="0" presId="urn:microsoft.com/office/officeart/2005/8/layout/vProcess5"/>
    <dgm:cxn modelId="{90C53529-33A3-464D-B449-8F88FD7A82E1}" type="presOf" srcId="{6C2E2357-AF0D-4B27-A6AD-2F7AC4C2AD2B}" destId="{B6E2692A-7FA1-496F-ADB0-C3FA485FA991}" srcOrd="0" destOrd="0" presId="urn:microsoft.com/office/officeart/2005/8/layout/vProcess5"/>
    <dgm:cxn modelId="{709BC139-D0DD-4AB6-8082-4F9BB03FDDA8}" type="presOf" srcId="{779FAA74-D333-4FC4-86E4-2CAEFC67A0D1}" destId="{21809C13-CD58-4BB8-B9B8-2C72B7786946}" srcOrd="1" destOrd="0" presId="urn:microsoft.com/office/officeart/2005/8/layout/vProcess5"/>
    <dgm:cxn modelId="{257C5E9C-02E5-4E5E-9492-7ECFAEA33E9F}" srcId="{6C2E2357-AF0D-4B27-A6AD-2F7AC4C2AD2B}" destId="{06E78B85-4F99-470B-BDC8-788261D61243}" srcOrd="0" destOrd="0" parTransId="{F8A62FA7-E532-4B77-96C0-05BC7D0B9121}" sibTransId="{A43EE1E5-578E-4CDB-A8DD-F4B6DFBA5350}"/>
    <dgm:cxn modelId="{7C521955-3EB7-4F6F-9E36-215D809FFA3D}" type="presOf" srcId="{247B6514-FD71-41F2-84B3-3AECD8F1F446}" destId="{648ECB93-AF58-4637-ABC6-F9B37FB5E834}" srcOrd="0" destOrd="0" presId="urn:microsoft.com/office/officeart/2005/8/layout/vProcess5"/>
    <dgm:cxn modelId="{44351539-A9DA-46B9-8C4F-791BFF79A072}" type="presOf" srcId="{06E78B85-4F99-470B-BDC8-788261D61243}" destId="{50BE2548-2D17-431D-B95E-DC32C0E039B7}" srcOrd="1" destOrd="0" presId="urn:microsoft.com/office/officeart/2005/8/layout/vProcess5"/>
    <dgm:cxn modelId="{B4B4FCEA-4695-4A72-B523-C7896A856303}" type="presOf" srcId="{6195EB66-4EF9-493F-A6D7-ADE702C25E8B}" destId="{094E1BE4-3A37-4810-8338-983FAB570F6D}" srcOrd="1" destOrd="0" presId="urn:microsoft.com/office/officeart/2005/8/layout/vProcess5"/>
    <dgm:cxn modelId="{CD6768FD-B2DB-4EFB-99CD-644A63CD3CA7}" srcId="{6C2E2357-AF0D-4B27-A6AD-2F7AC4C2AD2B}" destId="{779FAA74-D333-4FC4-86E4-2CAEFC67A0D1}" srcOrd="1" destOrd="0" parTransId="{3752CDB5-FD85-4CF5-A91C-2ADCC51A6EF5}" sibTransId="{247B6514-FD71-41F2-84B3-3AECD8F1F446}"/>
    <dgm:cxn modelId="{30CBB4AF-8095-4160-996A-6956F0A762C9}" type="presParOf" srcId="{B6E2692A-7FA1-496F-ADB0-C3FA485FA991}" destId="{26A8E7CB-CD51-4F96-8C26-E04642EBAF7B}" srcOrd="0" destOrd="0" presId="urn:microsoft.com/office/officeart/2005/8/layout/vProcess5"/>
    <dgm:cxn modelId="{1F245D74-C14B-4ECF-9D87-C1739E59A28C}" type="presParOf" srcId="{B6E2692A-7FA1-496F-ADB0-C3FA485FA991}" destId="{C874D7AE-2343-41B2-B605-222042410092}" srcOrd="1" destOrd="0" presId="urn:microsoft.com/office/officeart/2005/8/layout/vProcess5"/>
    <dgm:cxn modelId="{D2F98692-AD98-469F-BC34-E1472DED5C2B}" type="presParOf" srcId="{B6E2692A-7FA1-496F-ADB0-C3FA485FA991}" destId="{BE351D1E-4A0E-497F-B652-C27E08376958}" srcOrd="2" destOrd="0" presId="urn:microsoft.com/office/officeart/2005/8/layout/vProcess5"/>
    <dgm:cxn modelId="{046C8C6D-7205-441B-A95A-0061C9DA2CA6}" type="presParOf" srcId="{B6E2692A-7FA1-496F-ADB0-C3FA485FA991}" destId="{425FDDF5-B39B-47B4-ABF6-E106567EC43F}" srcOrd="3" destOrd="0" presId="urn:microsoft.com/office/officeart/2005/8/layout/vProcess5"/>
    <dgm:cxn modelId="{35EBAAA2-EC46-4C4E-A918-063182F0F853}" type="presParOf" srcId="{B6E2692A-7FA1-496F-ADB0-C3FA485FA991}" destId="{80C36B8C-320A-4929-A1F9-BAEDB6B24896}" srcOrd="4" destOrd="0" presId="urn:microsoft.com/office/officeart/2005/8/layout/vProcess5"/>
    <dgm:cxn modelId="{523EBEE5-5E10-434D-A760-FCEC4007CDE3}" type="presParOf" srcId="{B6E2692A-7FA1-496F-ADB0-C3FA485FA991}" destId="{648ECB93-AF58-4637-ABC6-F9B37FB5E834}" srcOrd="5" destOrd="0" presId="urn:microsoft.com/office/officeart/2005/8/layout/vProcess5"/>
    <dgm:cxn modelId="{B151DCE3-F805-47D9-AF3F-BE203D4B43D0}" type="presParOf" srcId="{B6E2692A-7FA1-496F-ADB0-C3FA485FA991}" destId="{50BE2548-2D17-431D-B95E-DC32C0E039B7}" srcOrd="6" destOrd="0" presId="urn:microsoft.com/office/officeart/2005/8/layout/vProcess5"/>
    <dgm:cxn modelId="{08DE6D21-E05A-4999-90FD-A5BD6B81DD41}" type="presParOf" srcId="{B6E2692A-7FA1-496F-ADB0-C3FA485FA991}" destId="{21809C13-CD58-4BB8-B9B8-2C72B7786946}" srcOrd="7" destOrd="0" presId="urn:microsoft.com/office/officeart/2005/8/layout/vProcess5"/>
    <dgm:cxn modelId="{10CBFE6A-E474-4FAB-A45E-DC7D1A2C46B9}" type="presParOf" srcId="{B6E2692A-7FA1-496F-ADB0-C3FA485FA991}" destId="{094E1BE4-3A37-4810-8338-983FAB570F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CAB0E-491E-4F02-BFE1-A23D0E467E3A}">
      <dsp:nvSpPr>
        <dsp:cNvPr id="0" name=""/>
        <dsp:cNvSpPr/>
      </dsp:nvSpPr>
      <dsp:spPr>
        <a:xfrm rot="5400000">
          <a:off x="4980313" y="-766220"/>
          <a:ext cx="2114550" cy="417576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формирование позитивных установок к различным видам труда и творчества </a:t>
          </a:r>
          <a:endParaRPr lang="ru-RU" sz="2500" kern="1200" dirty="0"/>
        </a:p>
      </dsp:txBody>
      <dsp:txXfrm rot="-5400000">
        <a:off x="3949708" y="367609"/>
        <a:ext cx="4072536" cy="1908102"/>
      </dsp:txXfrm>
    </dsp:sp>
    <dsp:sp modelId="{F3F1CCA6-B329-4E7C-B55C-22DDDC790BAA}">
      <dsp:nvSpPr>
        <dsp:cNvPr id="0" name=""/>
        <dsp:cNvSpPr/>
      </dsp:nvSpPr>
      <dsp:spPr>
        <a:xfrm>
          <a:off x="1618" y="66"/>
          <a:ext cx="3948089" cy="26431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Социально – коммуникативное развитие</a:t>
          </a:r>
          <a:endParaRPr lang="ru-RU" sz="3300" kern="1200" dirty="0"/>
        </a:p>
      </dsp:txBody>
      <dsp:txXfrm>
        <a:off x="130648" y="129096"/>
        <a:ext cx="3690029" cy="2385127"/>
      </dsp:txXfrm>
    </dsp:sp>
    <dsp:sp modelId="{9F75FC06-2012-4012-8A6E-27CDC5E13BB6}">
      <dsp:nvSpPr>
        <dsp:cNvPr id="0" name=""/>
        <dsp:cNvSpPr/>
      </dsp:nvSpPr>
      <dsp:spPr>
        <a:xfrm rot="5400000">
          <a:off x="5039646" y="2067547"/>
          <a:ext cx="2114550" cy="4058919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развитие интересов детей, любознательности и познавательной мотивации </a:t>
          </a:r>
          <a:endParaRPr lang="ru-RU" sz="2500" kern="1200" dirty="0"/>
        </a:p>
      </dsp:txBody>
      <dsp:txXfrm rot="-5400000">
        <a:off x="4067462" y="3142955"/>
        <a:ext cx="3955695" cy="1908102"/>
      </dsp:txXfrm>
    </dsp:sp>
    <dsp:sp modelId="{35EF5DD1-8271-4F81-8685-5AAD7038B07F}">
      <dsp:nvSpPr>
        <dsp:cNvPr id="0" name=""/>
        <dsp:cNvSpPr/>
      </dsp:nvSpPr>
      <dsp:spPr>
        <a:xfrm>
          <a:off x="1618" y="2775413"/>
          <a:ext cx="4065842" cy="264318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Познавательное развитие</a:t>
          </a:r>
          <a:endParaRPr lang="ru-RU" sz="3300" kern="1200" dirty="0"/>
        </a:p>
      </dsp:txBody>
      <dsp:txXfrm>
        <a:off x="130648" y="2904443"/>
        <a:ext cx="3807782" cy="2385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643F2-E0E7-4B44-9E6D-588760B2BE6F}">
      <dsp:nvSpPr>
        <dsp:cNvPr id="0" name=""/>
        <dsp:cNvSpPr/>
      </dsp:nvSpPr>
      <dsp:spPr>
        <a:xfrm>
          <a:off x="4686533" y="359116"/>
          <a:ext cx="1827609" cy="182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Сотрудничество с семьёй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686533" y="359116"/>
        <a:ext cx="1827609" cy="1827609"/>
      </dsp:txXfrm>
    </dsp:sp>
    <dsp:sp modelId="{6B86B1A3-51FB-4952-BE70-FC4B62BA7ADE}">
      <dsp:nvSpPr>
        <dsp:cNvPr id="0" name=""/>
        <dsp:cNvSpPr/>
      </dsp:nvSpPr>
      <dsp:spPr>
        <a:xfrm>
          <a:off x="1903907" y="-166"/>
          <a:ext cx="4320185" cy="4320185"/>
        </a:xfrm>
        <a:prstGeom prst="circularArrow">
          <a:avLst>
            <a:gd name="adj1" fmla="val 8249"/>
            <a:gd name="adj2" fmla="val 576186"/>
            <a:gd name="adj3" fmla="val 2963538"/>
            <a:gd name="adj4" fmla="val 51935"/>
            <a:gd name="adj5" fmla="val 962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633BC-0247-4760-BC6A-FC835E98F1ED}">
      <dsp:nvSpPr>
        <dsp:cNvPr id="0" name=""/>
        <dsp:cNvSpPr/>
      </dsp:nvSpPr>
      <dsp:spPr>
        <a:xfrm>
          <a:off x="3150195" y="3020132"/>
          <a:ext cx="1827609" cy="182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Профессиональная компетентность педагогов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3150195" y="3020132"/>
        <a:ext cx="1827609" cy="1827609"/>
      </dsp:txXfrm>
    </dsp:sp>
    <dsp:sp modelId="{D7D71289-E812-4689-A70E-75AF74B30357}">
      <dsp:nvSpPr>
        <dsp:cNvPr id="0" name=""/>
        <dsp:cNvSpPr/>
      </dsp:nvSpPr>
      <dsp:spPr>
        <a:xfrm>
          <a:off x="1903907" y="-166"/>
          <a:ext cx="4320185" cy="4320185"/>
        </a:xfrm>
        <a:prstGeom prst="circularArrow">
          <a:avLst>
            <a:gd name="adj1" fmla="val 8249"/>
            <a:gd name="adj2" fmla="val 576186"/>
            <a:gd name="adj3" fmla="val 10171879"/>
            <a:gd name="adj4" fmla="val 7260275"/>
            <a:gd name="adj5" fmla="val 962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75685-0A97-4865-9B3D-CA413B6FF15F}">
      <dsp:nvSpPr>
        <dsp:cNvPr id="0" name=""/>
        <dsp:cNvSpPr/>
      </dsp:nvSpPr>
      <dsp:spPr>
        <a:xfrm>
          <a:off x="1613857" y="359116"/>
          <a:ext cx="1827609" cy="182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РППС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1613857" y="359116"/>
        <a:ext cx="1827609" cy="1827609"/>
      </dsp:txXfrm>
    </dsp:sp>
    <dsp:sp modelId="{F8960C7E-8811-440F-8E29-D84784902D42}">
      <dsp:nvSpPr>
        <dsp:cNvPr id="0" name=""/>
        <dsp:cNvSpPr/>
      </dsp:nvSpPr>
      <dsp:spPr>
        <a:xfrm>
          <a:off x="1903907" y="-166"/>
          <a:ext cx="4320185" cy="4320185"/>
        </a:xfrm>
        <a:prstGeom prst="circularArrow">
          <a:avLst>
            <a:gd name="adj1" fmla="val 8249"/>
            <a:gd name="adj2" fmla="val 576186"/>
            <a:gd name="adj3" fmla="val 16856425"/>
            <a:gd name="adj4" fmla="val 14967389"/>
            <a:gd name="adj5" fmla="val 962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4D7AE-2343-41B2-B605-222042410092}">
      <dsp:nvSpPr>
        <dsp:cNvPr id="0" name=""/>
        <dsp:cNvSpPr/>
      </dsp:nvSpPr>
      <dsp:spPr>
        <a:xfrm>
          <a:off x="0" y="0"/>
          <a:ext cx="6971608" cy="4738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Название профессии</a:t>
          </a:r>
          <a:endParaRPr lang="ru-RU" sz="3600" kern="1200" dirty="0"/>
        </a:p>
      </dsp:txBody>
      <dsp:txXfrm>
        <a:off x="13878" y="13878"/>
        <a:ext cx="6460312" cy="446070"/>
      </dsp:txXfrm>
    </dsp:sp>
    <dsp:sp modelId="{BE351D1E-4A0E-497F-B652-C27E08376958}">
      <dsp:nvSpPr>
        <dsp:cNvPr id="0" name=""/>
        <dsp:cNvSpPr/>
      </dsp:nvSpPr>
      <dsp:spPr>
        <a:xfrm>
          <a:off x="615141" y="572195"/>
          <a:ext cx="6971608" cy="473826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Место работы</a:t>
          </a:r>
          <a:endParaRPr lang="ru-RU" sz="3600" kern="1200" dirty="0"/>
        </a:p>
      </dsp:txBody>
      <dsp:txXfrm>
        <a:off x="629019" y="586073"/>
        <a:ext cx="6020723" cy="446070"/>
      </dsp:txXfrm>
    </dsp:sp>
    <dsp:sp modelId="{425FDDF5-B39B-47B4-ABF6-E106567EC43F}">
      <dsp:nvSpPr>
        <dsp:cNvPr id="0" name=""/>
        <dsp:cNvSpPr/>
      </dsp:nvSpPr>
      <dsp:spPr>
        <a:xfrm>
          <a:off x="1230283" y="1105594"/>
          <a:ext cx="6971608" cy="47382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Материал для труда</a:t>
          </a:r>
          <a:endParaRPr lang="ru-RU" sz="3600" kern="1200" dirty="0"/>
        </a:p>
      </dsp:txBody>
      <dsp:txXfrm>
        <a:off x="1244161" y="1119472"/>
        <a:ext cx="6020723" cy="446070"/>
      </dsp:txXfrm>
    </dsp:sp>
    <dsp:sp modelId="{80C36B8C-320A-4929-A1F9-BAEDB6B24896}">
      <dsp:nvSpPr>
        <dsp:cNvPr id="0" name=""/>
        <dsp:cNvSpPr/>
      </dsp:nvSpPr>
      <dsp:spPr>
        <a:xfrm>
          <a:off x="6663621" y="359318"/>
          <a:ext cx="307986" cy="307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732918" y="359318"/>
        <a:ext cx="169392" cy="231759"/>
      </dsp:txXfrm>
    </dsp:sp>
    <dsp:sp modelId="{648ECB93-AF58-4637-ABC6-F9B37FB5E834}">
      <dsp:nvSpPr>
        <dsp:cNvPr id="0" name=""/>
        <dsp:cNvSpPr/>
      </dsp:nvSpPr>
      <dsp:spPr>
        <a:xfrm>
          <a:off x="7278763" y="908956"/>
          <a:ext cx="307986" cy="307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348060" y="908956"/>
        <a:ext cx="169392" cy="2317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4D7AE-2343-41B2-B605-222042410092}">
      <dsp:nvSpPr>
        <dsp:cNvPr id="0" name=""/>
        <dsp:cNvSpPr/>
      </dsp:nvSpPr>
      <dsp:spPr>
        <a:xfrm>
          <a:off x="0" y="0"/>
          <a:ext cx="6983384" cy="4759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Форменная одежда</a:t>
          </a:r>
          <a:endParaRPr lang="ru-RU" sz="3600" kern="1200" dirty="0"/>
        </a:p>
      </dsp:txBody>
      <dsp:txXfrm>
        <a:off x="13939" y="13939"/>
        <a:ext cx="6469846" cy="448026"/>
      </dsp:txXfrm>
    </dsp:sp>
    <dsp:sp modelId="{BE351D1E-4A0E-497F-B652-C27E08376958}">
      <dsp:nvSpPr>
        <dsp:cNvPr id="0" name=""/>
        <dsp:cNvSpPr/>
      </dsp:nvSpPr>
      <dsp:spPr>
        <a:xfrm>
          <a:off x="616181" y="555221"/>
          <a:ext cx="6983384" cy="4759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Орудия труда</a:t>
          </a:r>
          <a:endParaRPr lang="ru-RU" sz="3600" kern="1200" dirty="0"/>
        </a:p>
      </dsp:txBody>
      <dsp:txXfrm>
        <a:off x="630120" y="569160"/>
        <a:ext cx="6029988" cy="448026"/>
      </dsp:txXfrm>
    </dsp:sp>
    <dsp:sp modelId="{425FDDF5-B39B-47B4-ABF6-E106567EC43F}">
      <dsp:nvSpPr>
        <dsp:cNvPr id="0" name=""/>
        <dsp:cNvSpPr/>
      </dsp:nvSpPr>
      <dsp:spPr>
        <a:xfrm>
          <a:off x="1232362" y="1110442"/>
          <a:ext cx="6983384" cy="4759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Трудовые действия</a:t>
          </a:r>
          <a:endParaRPr lang="ru-RU" sz="3600" kern="1200" dirty="0"/>
        </a:p>
      </dsp:txBody>
      <dsp:txXfrm>
        <a:off x="1246301" y="1124381"/>
        <a:ext cx="6029988" cy="448026"/>
      </dsp:txXfrm>
    </dsp:sp>
    <dsp:sp modelId="{80C36B8C-320A-4929-A1F9-BAEDB6B24896}">
      <dsp:nvSpPr>
        <dsp:cNvPr id="0" name=""/>
        <dsp:cNvSpPr/>
      </dsp:nvSpPr>
      <dsp:spPr>
        <a:xfrm>
          <a:off x="6674047" y="360893"/>
          <a:ext cx="309337" cy="30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743648" y="360893"/>
        <a:ext cx="170135" cy="232776"/>
      </dsp:txXfrm>
    </dsp:sp>
    <dsp:sp modelId="{648ECB93-AF58-4637-ABC6-F9B37FB5E834}">
      <dsp:nvSpPr>
        <dsp:cNvPr id="0" name=""/>
        <dsp:cNvSpPr/>
      </dsp:nvSpPr>
      <dsp:spPr>
        <a:xfrm>
          <a:off x="7290228" y="912942"/>
          <a:ext cx="309337" cy="30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359829" y="912942"/>
        <a:ext cx="170135" cy="232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4D7AE-2343-41B2-B605-222042410092}">
      <dsp:nvSpPr>
        <dsp:cNvPr id="0" name=""/>
        <dsp:cNvSpPr/>
      </dsp:nvSpPr>
      <dsp:spPr>
        <a:xfrm>
          <a:off x="0" y="0"/>
          <a:ext cx="6983384" cy="4759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Личностные качества</a:t>
          </a:r>
          <a:endParaRPr lang="ru-RU" sz="3600" kern="1200" dirty="0"/>
        </a:p>
      </dsp:txBody>
      <dsp:txXfrm>
        <a:off x="13939" y="13939"/>
        <a:ext cx="6469846" cy="448026"/>
      </dsp:txXfrm>
    </dsp:sp>
    <dsp:sp modelId="{BE351D1E-4A0E-497F-B652-C27E08376958}">
      <dsp:nvSpPr>
        <dsp:cNvPr id="0" name=""/>
        <dsp:cNvSpPr/>
      </dsp:nvSpPr>
      <dsp:spPr>
        <a:xfrm>
          <a:off x="616181" y="555221"/>
          <a:ext cx="6983384" cy="475904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Результат труда</a:t>
          </a:r>
          <a:endParaRPr lang="ru-RU" sz="3600" kern="1200" dirty="0"/>
        </a:p>
      </dsp:txBody>
      <dsp:txXfrm>
        <a:off x="630120" y="569160"/>
        <a:ext cx="6029988" cy="448026"/>
      </dsp:txXfrm>
    </dsp:sp>
    <dsp:sp modelId="{425FDDF5-B39B-47B4-ABF6-E106567EC43F}">
      <dsp:nvSpPr>
        <dsp:cNvPr id="0" name=""/>
        <dsp:cNvSpPr/>
      </dsp:nvSpPr>
      <dsp:spPr>
        <a:xfrm>
          <a:off x="1232362" y="1110442"/>
          <a:ext cx="6983384" cy="475904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Польза труда для общества</a:t>
          </a:r>
          <a:endParaRPr lang="ru-RU" sz="3600" kern="1200" dirty="0"/>
        </a:p>
      </dsp:txBody>
      <dsp:txXfrm>
        <a:off x="1246301" y="1124381"/>
        <a:ext cx="6029988" cy="448026"/>
      </dsp:txXfrm>
    </dsp:sp>
    <dsp:sp modelId="{80C36B8C-320A-4929-A1F9-BAEDB6B24896}">
      <dsp:nvSpPr>
        <dsp:cNvPr id="0" name=""/>
        <dsp:cNvSpPr/>
      </dsp:nvSpPr>
      <dsp:spPr>
        <a:xfrm>
          <a:off x="6674047" y="360893"/>
          <a:ext cx="309337" cy="30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743648" y="360893"/>
        <a:ext cx="170135" cy="232776"/>
      </dsp:txXfrm>
    </dsp:sp>
    <dsp:sp modelId="{648ECB93-AF58-4637-ABC6-F9B37FB5E834}">
      <dsp:nvSpPr>
        <dsp:cNvPr id="0" name=""/>
        <dsp:cNvSpPr/>
      </dsp:nvSpPr>
      <dsp:spPr>
        <a:xfrm>
          <a:off x="7290228" y="912942"/>
          <a:ext cx="309337" cy="30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359829" y="912942"/>
        <a:ext cx="170135" cy="232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8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55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6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2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0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8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0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17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26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5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0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C5A8B-0CD6-458A-BA83-3FF74187FE3F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B23C6-06AE-45E9-A45E-65DBB786E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42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72;&#1076;&#1072;&#1087;&#1090;&#1080;&#1088;&#1086;&#1074;&#1072;&#1085;&#1085;&#1072;&#1103;%20&#1084;&#1077;&#1090;&#1086;&#1076;&#1080;&#1082;&#1072;%20&#1045;.&#1040;.%20&#1050;&#1083;&#1080;&#1084;&#1086;&#1074;&#1072;.doc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799" y="609600"/>
            <a:ext cx="10058400" cy="105294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Департамент образования мэрии города Ярославля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Сетевое взаимодействие МДОУ «Детский сад № 6, 61, 69, 149»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72145"/>
            <a:ext cx="9144000" cy="2985655"/>
          </a:xfrm>
        </p:spPr>
        <p:txBody>
          <a:bodyPr>
            <a:normAutofit fontScale="77500" lnSpcReduction="20000"/>
          </a:bodyPr>
          <a:lstStyle/>
          <a:p>
            <a:r>
              <a:rPr lang="ru-RU" sz="6400" b="1" dirty="0" smtClean="0">
                <a:solidFill>
                  <a:srgbClr val="00B050"/>
                </a:solidFill>
              </a:rPr>
              <a:t>Мастер- класс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 «Современные подходы по обогащению социального опыта детей в формировании ранних представлений о мире профессий в условиях сотрудничества детского сада и семьи»</a:t>
            </a:r>
          </a:p>
          <a:p>
            <a:endParaRPr lang="ru-RU" sz="3600" b="1" dirty="0">
              <a:solidFill>
                <a:srgbClr val="00B050"/>
              </a:solidFill>
            </a:endParaRPr>
          </a:p>
          <a:p>
            <a:r>
              <a:rPr lang="ru-RU" sz="3600" b="1" dirty="0" smtClean="0">
                <a:solidFill>
                  <a:srgbClr val="00B050"/>
                </a:solidFill>
              </a:rPr>
              <a:t>(23 ноября 2017 г.)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5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64" y="318656"/>
            <a:ext cx="10702635" cy="54864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Р</a:t>
            </a:r>
            <a:r>
              <a:rPr lang="ru-RU" sz="3600" b="1" dirty="0" smtClean="0">
                <a:solidFill>
                  <a:srgbClr val="002060"/>
                </a:solidFill>
              </a:rPr>
              <a:t>езультаты тестирования группы воспитанников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МДОУ «Детский сад № 6»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3600" b="1" dirty="0" smtClean="0">
                <a:solidFill>
                  <a:srgbClr val="00B050"/>
                </a:solidFill>
              </a:rPr>
              <a:t>41 %  - «человек-природа» 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 23 %  - «человек-человек»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 12% - </a:t>
            </a:r>
            <a:r>
              <a:rPr lang="ru-RU" sz="3600" b="1" dirty="0" smtClean="0">
                <a:solidFill>
                  <a:srgbClr val="00B050"/>
                </a:solidFill>
              </a:rPr>
              <a:t>«человек – техника»</a:t>
            </a:r>
            <a:r>
              <a:rPr lang="ru-RU" sz="3600" b="1" dirty="0" smtClean="0">
                <a:solidFill>
                  <a:srgbClr val="00B050"/>
                </a:solidFill>
              </a:rPr>
              <a:t/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>
                <a:solidFill>
                  <a:srgbClr val="00B050"/>
                </a:solidFill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</a:rPr>
              <a:t>7 %  - «человек –знаковая система»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 7 % - «человек-художественный образ»</a:t>
            </a:r>
            <a:endParaRPr lang="ru-R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545" y="290946"/>
            <a:ext cx="10709564" cy="12192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/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0545" y="722945"/>
            <a:ext cx="101553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Чем разнообразнее представления дошкольника о мире профессий, тем этот мир ярче и привлекательнее для </a:t>
            </a:r>
            <a:r>
              <a:rPr lang="ru-RU" sz="4000" b="1" dirty="0" smtClean="0">
                <a:solidFill>
                  <a:srgbClr val="FF0000"/>
                </a:solidFill>
              </a:rPr>
              <a:t>него!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/>
            </a:r>
            <a:br>
              <a:rPr lang="ru-RU" b="1" dirty="0">
                <a:solidFill>
                  <a:srgbClr val="00B050"/>
                </a:solidFill>
              </a:rPr>
            </a:br>
            <a:endParaRPr lang="ru-RU" dirty="0"/>
          </a:p>
        </p:txBody>
      </p:sp>
      <p:pic>
        <p:nvPicPr>
          <p:cNvPr id="7" name="Picture 2" descr="http://effects1.ru/png/nadpis3d/nadpis_spasibo/1/4-spasib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32" y="2879581"/>
            <a:ext cx="7238922" cy="322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Содержимое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6056" y="2784766"/>
            <a:ext cx="5448377" cy="357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N28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r="6247"/>
          <a:stretch>
            <a:fillRect/>
          </a:stretch>
        </p:blipFill>
        <p:spPr bwMode="auto">
          <a:xfrm>
            <a:off x="703840" y="345930"/>
            <a:ext cx="5352862" cy="3935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71" y="672284"/>
            <a:ext cx="1840992" cy="178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6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9148248"/>
              </p:ext>
            </p:extLst>
          </p:nvPr>
        </p:nvGraphicFramePr>
        <p:xfrm>
          <a:off x="1810328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75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93273"/>
            <a:ext cx="9144000" cy="3664528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</a:rPr>
              <a:t>Профессиональная ориентация </a:t>
            </a:r>
            <a:r>
              <a:rPr lang="ru-RU" sz="3600" dirty="0" smtClean="0">
                <a:solidFill>
                  <a:srgbClr val="002060"/>
                </a:solidFill>
              </a:rPr>
              <a:t>- это </a:t>
            </a:r>
            <a:r>
              <a:rPr lang="ru-RU" sz="3600" dirty="0">
                <a:solidFill>
                  <a:srgbClr val="002060"/>
                </a:solidFill>
              </a:rPr>
              <a:t>система мероприятий, направленных на выявление личностных особенностей, интересов и способностей у каждого человека для оказания ему помощи в разумном выборе профессии, наиболее соответствующих его индивидуальным возможностям.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5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1890" y="609601"/>
            <a:ext cx="11305309" cy="5541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Условия для осуществления ранней профориентации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9645102"/>
              </p:ext>
            </p:extLst>
          </p:nvPr>
        </p:nvGraphicFramePr>
        <p:xfrm>
          <a:off x="2032000" y="1288473"/>
          <a:ext cx="8128000" cy="484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45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6" y="387926"/>
            <a:ext cx="11499272" cy="78970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Игровая развивающая среда </a:t>
            </a:r>
            <a:r>
              <a:rPr lang="ru-RU" sz="2800" b="1" dirty="0" smtClean="0">
                <a:solidFill>
                  <a:srgbClr val="002060"/>
                </a:solidFill>
              </a:rPr>
              <a:t>«НАВИГАТУМ: В МИРЕ ПРОФЕССИЙ»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xn--b1agakcgqsiicoa3b.xn--p1ai/images/05_box441x2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39" y="1818747"/>
            <a:ext cx="8023767" cy="38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6" y="387926"/>
            <a:ext cx="11499272" cy="78970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Игровая развивающая среда </a:t>
            </a:r>
            <a:r>
              <a:rPr lang="ru-RU" sz="2800" b="1" dirty="0" smtClean="0">
                <a:solidFill>
                  <a:srgbClr val="002060"/>
                </a:solidFill>
              </a:rPr>
              <a:t>«НАВИГАТУМ: В МИРЕ ПРОФЕССИЙ»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Карта отраслей пазл страна ВЗРОСЛЯНД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4" y="1420089"/>
            <a:ext cx="7655646" cy="468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56" y="3090765"/>
            <a:ext cx="2889217" cy="18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6" y="387926"/>
            <a:ext cx="11499272" cy="78970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Алгоритм ознакомления с профессией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9219832"/>
              </p:ext>
            </p:extLst>
          </p:nvPr>
        </p:nvGraphicFramePr>
        <p:xfrm>
          <a:off x="789709" y="1250369"/>
          <a:ext cx="8201892" cy="157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66643832"/>
              </p:ext>
            </p:extLst>
          </p:nvPr>
        </p:nvGraphicFramePr>
        <p:xfrm>
          <a:off x="2590800" y="3034145"/>
          <a:ext cx="8215747" cy="1586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84159448"/>
              </p:ext>
            </p:extLst>
          </p:nvPr>
        </p:nvGraphicFramePr>
        <p:xfrm>
          <a:off x="4170218" y="4824848"/>
          <a:ext cx="8215747" cy="1586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17337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6" y="387926"/>
            <a:ext cx="11499272" cy="78970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hlinkClick r:id="rId3" action="ppaction://hlinkfile"/>
              </a:rPr>
              <a:t>Профессиональное самоопределение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http://www.psy.msu.ru/people/klimov/klimov_mi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04" y="1389349"/>
            <a:ext cx="4205432" cy="426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fiction-books.ru/img/100568332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52" y="1565561"/>
            <a:ext cx="2933903" cy="3865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5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174</Words>
  <Application>Microsoft Office PowerPoint</Application>
  <PresentationFormat>Широкоэкранный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Департамент образования мэрии города Ярославля Сетевое взаимодействие МДОУ «Детский сад № 6, 61, 69, 149» </vt:lpstr>
      <vt:lpstr>Презентация PowerPoint</vt:lpstr>
      <vt:lpstr>Презентация PowerPoint</vt:lpstr>
      <vt:lpstr>Презентация PowerPoint</vt:lpstr>
      <vt:lpstr>Условия для осуществления ранней профориентации</vt:lpstr>
      <vt:lpstr>Игровая развивающая среда «НАВИГАТУМ: В МИРЕ ПРОФЕССИЙ»</vt:lpstr>
      <vt:lpstr>Игровая развивающая среда «НАВИГАТУМ: В МИРЕ ПРОФЕССИЙ»</vt:lpstr>
      <vt:lpstr>Алгоритм ознакомления с профессией</vt:lpstr>
      <vt:lpstr>Профессиональное самоопределение</vt:lpstr>
      <vt:lpstr>Результаты тестирования группы воспитанников  МДОУ «Детский сад № 6»      41 %  - «человек-природа»    23 %  - «человек-человек»  12% - «человек – техника»  7 %  - «человек –знаковая система»   7 % - «человек-художественный образ»</vt:lpstr>
      <vt:lpstr>       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мэрии города Ярославля Сетевое взаимодействие МДОУ «Детский сад № 6, 61, 69, 149» </dc:title>
  <dc:creator>Admin</dc:creator>
  <cp:lastModifiedBy>Admin</cp:lastModifiedBy>
  <cp:revision>13</cp:revision>
  <dcterms:created xsi:type="dcterms:W3CDTF">2017-11-22T16:38:49Z</dcterms:created>
  <dcterms:modified xsi:type="dcterms:W3CDTF">2017-11-22T17:42:27Z</dcterms:modified>
</cp:coreProperties>
</file>