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115616" y="260648"/>
            <a:ext cx="7843066" cy="5820453"/>
            <a:chOff x="884752" y="-112381"/>
            <a:chExt cx="7492253" cy="627027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84752" y="-112381"/>
              <a:ext cx="7335722" cy="5072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Проектная деятельность</a:t>
              </a:r>
            </a:p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«Самый главный он </a:t>
              </a:r>
            </a:p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в лесу»</a:t>
              </a:r>
            </a:p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(знакомство детей профессией лесника)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92302" y="5395303"/>
              <a:ext cx="5084703" cy="762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Воинова Т.В.</a:t>
              </a:r>
            </a:p>
            <a:p>
              <a:pPr algn="ctr">
                <a:defRPr/>
              </a:pP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воспитатель МДОУ «Детский сад № 149»</a:t>
              </a:r>
              <a:endParaRPr lang="ru-RU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12676"/>
            <a:ext cx="3899925" cy="2924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37620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780245" cy="5085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40466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Друзья леса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0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0768"/>
            <a:ext cx="767920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>
              <a:defRPr/>
            </a:pPr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 </a:t>
            </a:r>
          </a:p>
          <a:p>
            <a:pPr algn="ctr">
              <a:defRPr/>
            </a:pPr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внимание!</a:t>
            </a:r>
            <a:endParaRPr lang="ru-RU" sz="88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rtv.ru/pic/IMG_9726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r="10581" b="261"/>
          <a:stretch/>
        </p:blipFill>
        <p:spPr bwMode="auto">
          <a:xfrm>
            <a:off x="1331640" y="836712"/>
            <a:ext cx="74888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340768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Целью ранней профориентации является формирование  у детей эмоционального отношения к профессиональному миру, предоставление ему возможности использовать свои силы в доступных видах деятельности.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netadetstva.net/wp-content/uploads/2014/06/vypusk-zhurnala-dlya-roditelej-po-ekologicheskomu-vospitaniyu-detej-probuzhdenie-16-486x5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5184576" cy="58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268760"/>
            <a:ext cx="6684235" cy="5013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9541" y="47667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кормушек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4230" y="1332274"/>
            <a:ext cx="5116624" cy="3837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587727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Самая оригинальная кормушка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681675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697226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6804248" cy="51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61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PC</cp:lastModifiedBy>
  <cp:revision>22</cp:revision>
  <dcterms:created xsi:type="dcterms:W3CDTF">2014-11-07T17:01:55Z</dcterms:created>
  <dcterms:modified xsi:type="dcterms:W3CDTF">2017-11-21T07:52:56Z</dcterms:modified>
</cp:coreProperties>
</file>