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416D63-31BF-4B94-B6C5-E20B2C63F515}" type="datetime4">
              <a:rPr lang="en-US" smtClean="0"/>
              <a:pPr/>
              <a:t>October 31, 2017</a:t>
            </a:fld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656832" y="6601969"/>
            <a:ext cx="797399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0101B3-C609-4D79-AB18-D83E3EEC5D6A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CC18CB2-4EF4-4472-BEE2-E83F9727D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166" y="1340768"/>
            <a:ext cx="7020314" cy="22632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Математические весы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как   </a:t>
            </a:r>
            <a:r>
              <a:rPr lang="ru-RU" sz="3600" b="1" dirty="0">
                <a:solidFill>
                  <a:srgbClr val="FF0000"/>
                </a:solidFill>
              </a:rPr>
              <a:t>условие  организации познавательно-исследовательской деятельности в старшем дошкольном возрасте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69763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/>
              <a:t>МДОУ «Детский сад № 6»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1024_103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3"/>
            <a:ext cx="2952328" cy="4920547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И так дети используют весы в игре «Спасатели»</a:t>
            </a:r>
          </a:p>
        </p:txBody>
      </p:sp>
      <p:pic>
        <p:nvPicPr>
          <p:cNvPr id="6" name="Рисунок 5" descr="20171024_103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2952328" cy="4920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8910"/>
            <a:ext cx="8280920" cy="12334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Здесь мы играем в аптеку, </a:t>
            </a:r>
            <a:b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и опять весы нам пригодились</a:t>
            </a:r>
          </a:p>
        </p:txBody>
      </p:sp>
      <p:pic>
        <p:nvPicPr>
          <p:cNvPr id="7" name="Содержимое 6" descr="20171024_103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865985" cy="2919591"/>
          </a:xfrm>
        </p:spPr>
      </p:pic>
      <p:pic>
        <p:nvPicPr>
          <p:cNvPr id="8" name="Рисунок 7" descr="20171024_104127.jpg"/>
          <p:cNvPicPr>
            <a:picLocks noChangeAspect="1"/>
          </p:cNvPicPr>
          <p:nvPr/>
        </p:nvPicPr>
        <p:blipFill>
          <a:blip r:embed="rId3" cstate="print"/>
          <a:srcRect l="22750" b="15350"/>
          <a:stretch>
            <a:fillRect/>
          </a:stretch>
        </p:blipFill>
        <p:spPr>
          <a:xfrm>
            <a:off x="5652120" y="1412776"/>
            <a:ext cx="3096344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50298" cy="1233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выполняют задание на состав числа: наполнить 2-мя ведрами самовар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500826" y="1071546"/>
            <a:ext cx="3071833" cy="3143272"/>
            <a:chOff x="4536546" y="1412776"/>
            <a:chExt cx="3933007" cy="3816424"/>
          </a:xfrm>
        </p:grpSpPr>
        <p:pic>
          <p:nvPicPr>
            <p:cNvPr id="5" name="Рисунок 4" descr="529920es-960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6546" y="1412776"/>
              <a:ext cx="3933007" cy="38164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542664" y="3140967"/>
              <a:ext cx="1646374" cy="4857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8 литров</a:t>
              </a:r>
              <a:endParaRPr lang="ru-RU" sz="2000" b="1" dirty="0"/>
            </a:p>
          </p:txBody>
        </p:sp>
      </p:grpSp>
      <p:pic>
        <p:nvPicPr>
          <p:cNvPr id="6" name="Содержимое 3" descr="ведро-20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2071678"/>
            <a:ext cx="1071985" cy="1428760"/>
          </a:xfrm>
          <a:prstGeom prst="rect">
            <a:avLst/>
          </a:prstGeom>
        </p:spPr>
      </p:pic>
      <p:pic>
        <p:nvPicPr>
          <p:cNvPr id="4" name="Содержимое 3" descr="ведро-200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1643050"/>
            <a:ext cx="1071985" cy="1428760"/>
          </a:xfrm>
        </p:spPr>
      </p:pic>
      <p:pic>
        <p:nvPicPr>
          <p:cNvPr id="9" name="Рисунок 8" descr="20171024_1127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3500438"/>
            <a:ext cx="5381663" cy="3228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12315 C 0.06372 -0.17407 0.12761 -0.22477 0.18802 -0.2331 C 0.24844 -0.24143 0.30365 -0.20787 0.36268 -0.17407 C 0.42153 -0.14028 0.49879 -0.06412 0.54219 -0.03032 C 0.58577 0.00347 0.60799 0.0044 0.62292 0.02871 C 0.63785 0.05347 0.64584 0.10255 0.63125 0.1176 C 0.61684 0.13264 0.55 0.13658 0.53559 0.11968 C 0.52101 0.10301 0.5349 0.03496 0.54393 0.01829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4809 -0.07361 0.09653 -0.14699 0.14878 -0.18333 C 0.20104 -0.21968 0.2625 -0.22384 0.31337 -0.21852 C 0.36423 -0.21319 0.42986 -0.19282 0.45382 -0.15185 C 0.4776 -0.11088 0.48038 0.00903 0.45659 0.02778 C 0.43298 0.04653 0.32066 -0.01597 0.3118 -0.03889 C 0.3033 -0.06181 0.35364 -0.08565 0.40399 -0.10926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692696"/>
            <a:ext cx="8172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Планируя познавательно-исследовательскую деятельность детей в разных возрастных группах, необходимо учитывать, что она позволяет детям стать первооткрывателями,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исследователями того мира, который их окружает. 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Поэтому  важно предоставить детям условия для  проявления самостоятельности и удовлетворения своих потребностей в различных ее видах, учитывая возрастные особенности и интересы детей.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548680"/>
            <a:ext cx="6984776" cy="1500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Исследовательское поведение для дошкольника — главный источник получения представлений о мире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-054a6e34d3932e.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060848"/>
            <a:ext cx="5400600" cy="4052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Математические весы</a:t>
            </a: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568952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Сегодня мы расскажем вам об одном пособии, вызывающем у дошкольников чрезвычайный интерес. </a:t>
            </a:r>
            <a:br>
              <a:rPr lang="ru-RU" sz="2400" dirty="0" smtClean="0"/>
            </a:br>
            <a:r>
              <a:rPr lang="ru-RU" sz="2400" dirty="0" smtClean="0"/>
              <a:t>Это Математические весы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Математические весы представляют собой балансирующую на устойчивой подставке планку с расположенными с каждой стороны от центра на равном расстоянии друг от друга штырьками под номерами от 1 до 10. В игровой комплект входит набор из 20 пластин </a:t>
            </a:r>
            <a:r>
              <a:rPr lang="ru-RU" dirty="0" smtClean="0"/>
              <a:t>по 10г., </a:t>
            </a:r>
            <a:r>
              <a:rPr lang="ru-RU" sz="2400" dirty="0" smtClean="0"/>
              <a:t>с отверстиями,  которые используются в качестве грузиков.</a:t>
            </a:r>
          </a:p>
          <a:p>
            <a:pPr>
              <a:buNone/>
            </a:pPr>
            <a:r>
              <a:rPr lang="ru-RU" sz="2400" dirty="0" smtClean="0"/>
              <a:t>Набор предназначен для дошкольников  от 4-х лет . </a:t>
            </a:r>
            <a:endParaRPr lang="ru-RU" sz="2400" dirty="0"/>
          </a:p>
        </p:txBody>
      </p:sp>
      <p:pic>
        <p:nvPicPr>
          <p:cNvPr id="4" name="Рисунок 3" descr="https://im0-tub-ru.yandex.net/i?id=e33643caf1fc5e0ec532650e0d5b10c3-l&amp;n=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916832"/>
            <a:ext cx="43204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51-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850298" cy="835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Предназначение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Весы предназначены для развития элементарных математических представлений. 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Способствует: - формированию представлений о равенстве и неравенстве; 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- о составе числа; 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- ознакомлению с принципом работы весов, знакомству с понятиями величина, масса предмета, равновесие; 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- формированию умений сравнивать предметы по величине, массе; 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- развитию психических процессов: восприятия, внимания, памяти, логического мышления; 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- развитию познавательного интереса, любознательности и исследовательской деятельности; </a:t>
            </a:r>
          </a:p>
          <a:p>
            <a:pPr algn="ctr">
              <a:buNone/>
            </a:pPr>
            <a:r>
              <a:rPr lang="ru-RU" b="1" dirty="0" smtClean="0">
                <a:latin typeface="Segoe Print" pitchFamily="2" charset="0"/>
              </a:rPr>
              <a:t>- подготовке ребенка к школьному обучению.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61378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Как работать?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72099"/>
          </a:xfrm>
        </p:spPr>
        <p:txBody>
          <a:bodyPr>
            <a:normAutofit/>
          </a:bodyPr>
          <a:lstStyle/>
          <a:p>
            <a:pPr marL="273050" indent="628650">
              <a:buNone/>
            </a:pPr>
            <a:r>
              <a:rPr lang="ru-RU" dirty="0" smtClean="0"/>
              <a:t>Вначале мы познакомили детей с весами на ООД по ФЭМП, где они выполняли различные практические задания.</a:t>
            </a:r>
          </a:p>
          <a:p>
            <a:pPr marL="273050" indent="628650">
              <a:buNone/>
            </a:pPr>
            <a:r>
              <a:rPr lang="ru-RU" dirty="0" smtClean="0"/>
              <a:t>Например,  мы хотим </a:t>
            </a:r>
            <a:r>
              <a:rPr lang="ru-RU" smtClean="0"/>
              <a:t>сложить числа 2 </a:t>
            </a:r>
            <a:r>
              <a:rPr lang="ru-RU" dirty="0" smtClean="0"/>
              <a:t>и 3, вешаем грузики на соответствующие цифры с одной стороны линейки. Считаем – получаем 5. Проверяем себя – вешаем 5 на соответствующую цифру с другой стороны. Весы уравновесились – значит мы выполнили правильно. </a:t>
            </a:r>
          </a:p>
          <a:p>
            <a:pPr marL="273050" indent="628650">
              <a:buNone/>
            </a:pPr>
            <a:r>
              <a:rPr lang="ru-RU" dirty="0" smtClean="0"/>
              <a:t>Так же мы можем выполнить задание на </a:t>
            </a:r>
            <a:r>
              <a:rPr lang="ru-RU" b="1" i="1" dirty="0" smtClean="0"/>
              <a:t>вычитание, умножение</a:t>
            </a:r>
            <a:r>
              <a:rPr lang="ru-RU" dirty="0" smtClean="0"/>
              <a:t>.</a:t>
            </a:r>
          </a:p>
          <a:p>
            <a:pPr marL="273050" indent="628650">
              <a:buNone/>
            </a:pPr>
            <a:r>
              <a:rPr lang="ru-RU" dirty="0" smtClean="0"/>
              <a:t>Весы помогают детям исследовательским путем освоить состав числа. Может показаться, что  математические весы выполняют ту же функцию, что и калькулятор, но у них есть важное преимущество: весы выдают не только правильный ответ, но и показывают, как мы его получили. Это гораздо полезней для мыслительных способностей ребенка  и развития у него тяги к новым знаниям.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156176" y="5301208"/>
            <a:ext cx="2123728" cy="979310"/>
            <a:chOff x="1043608" y="5113986"/>
            <a:chExt cx="2649894" cy="1339350"/>
          </a:xfrm>
        </p:grpSpPr>
        <p:pic>
          <p:nvPicPr>
            <p:cNvPr id="4" name="Рисунок 3" descr="1-2-3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514" t="8757" r="37545" b="23379"/>
            <a:stretch>
              <a:fillRect/>
            </a:stretch>
          </p:blipFill>
          <p:spPr>
            <a:xfrm>
              <a:off x="1043608" y="5113986"/>
              <a:ext cx="950506" cy="1339349"/>
            </a:xfrm>
            <a:prstGeom prst="rect">
              <a:avLst/>
            </a:prstGeom>
          </p:spPr>
        </p:pic>
        <p:pic>
          <p:nvPicPr>
            <p:cNvPr id="5" name="Рисунок 4" descr="1-2-3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246" t="8406" r="9588" b="25919"/>
            <a:stretch>
              <a:fillRect/>
            </a:stretch>
          </p:blipFill>
          <p:spPr>
            <a:xfrm>
              <a:off x="2699792" y="5157192"/>
              <a:ext cx="993710" cy="1296144"/>
            </a:xfrm>
            <a:prstGeom prst="rect">
              <a:avLst/>
            </a:prstGeom>
          </p:spPr>
        </p:pic>
        <p:pic>
          <p:nvPicPr>
            <p:cNvPr id="6" name="Рисунок 5" descr="загружено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23728" y="5517232"/>
              <a:ext cx="494135" cy="50978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ы пустые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11108"/>
          <a:stretch>
            <a:fillRect/>
          </a:stretch>
        </p:blipFill>
        <p:spPr>
          <a:xfrm>
            <a:off x="-130709" y="1340768"/>
            <a:ext cx="9383229" cy="3384376"/>
          </a:xfrm>
          <a:prstGeom prst="rect">
            <a:avLst/>
          </a:prstGeom>
        </p:spPr>
      </p:pic>
      <p:pic>
        <p:nvPicPr>
          <p:cNvPr id="4" name="Рисунок 3" descr="груз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0909" r="12727" b="4762"/>
          <a:stretch>
            <a:fillRect/>
          </a:stretch>
        </p:blipFill>
        <p:spPr>
          <a:xfrm>
            <a:off x="6372200" y="1916832"/>
            <a:ext cx="504056" cy="1440159"/>
          </a:xfrm>
          <a:prstGeom prst="rect">
            <a:avLst/>
          </a:prstGeom>
        </p:spPr>
      </p:pic>
      <p:pic>
        <p:nvPicPr>
          <p:cNvPr id="9" name="Рисунок 8" descr="груз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0909" r="12727" b="4762"/>
          <a:stretch>
            <a:fillRect/>
          </a:stretch>
        </p:blipFill>
        <p:spPr>
          <a:xfrm>
            <a:off x="2987824" y="1916832"/>
            <a:ext cx="504056" cy="1440159"/>
          </a:xfrm>
          <a:prstGeom prst="rect">
            <a:avLst/>
          </a:prstGeom>
        </p:spPr>
      </p:pic>
      <p:pic>
        <p:nvPicPr>
          <p:cNvPr id="10" name="Рисунок 9" descr="груз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0909" r="12727" b="4762"/>
          <a:stretch>
            <a:fillRect/>
          </a:stretch>
        </p:blipFill>
        <p:spPr>
          <a:xfrm>
            <a:off x="3419872" y="1916832"/>
            <a:ext cx="504056" cy="1440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32656"/>
            <a:ext cx="774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В работе с детьми нужно стараться 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не </a:t>
            </a:r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проводить чёткой границы между обыденной жизнью и обучением, поэтому данное пособие мы используем как в 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ООД, так и </a:t>
            </a:r>
            <a:r>
              <a:rPr lang="ru-RU" sz="2400" b="1" dirty="0">
                <a:solidFill>
                  <a:srgbClr val="C00000"/>
                </a:solidFill>
                <a:latin typeface="Segoe Print" pitchFamily="2" charset="0"/>
              </a:rPr>
              <a:t>в игровой деятельности.</a:t>
            </a:r>
          </a:p>
        </p:txBody>
      </p:sp>
      <p:pic>
        <p:nvPicPr>
          <p:cNvPr id="6" name="Рисунок 5" descr="kolb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5085184"/>
            <a:ext cx="1800200" cy="1388404"/>
          </a:xfrm>
          <a:prstGeom prst="rect">
            <a:avLst/>
          </a:prstGeom>
        </p:spPr>
      </p:pic>
      <p:pic>
        <p:nvPicPr>
          <p:cNvPr id="8" name="Содержимое 4" descr="20171024_101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381617"/>
            <a:ext cx="4025892" cy="2415535"/>
          </a:xfrm>
          <a:prstGeom prst="rect">
            <a:avLst/>
          </a:prstGeom>
        </p:spPr>
      </p:pic>
      <p:pic>
        <p:nvPicPr>
          <p:cNvPr id="9" name="Рисунок 8" descr="20171024_103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5770" y="2187624"/>
            <a:ext cx="2790645" cy="4481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8910"/>
            <a:ext cx="7776864" cy="1233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А так дети используют весы в игре «Спасатели»</a:t>
            </a:r>
          </a:p>
        </p:txBody>
      </p:sp>
      <p:pic>
        <p:nvPicPr>
          <p:cNvPr id="6" name="Содержимое 5" descr="20171024_103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808312" cy="4680520"/>
          </a:xfrm>
        </p:spPr>
      </p:pic>
      <p:pic>
        <p:nvPicPr>
          <p:cNvPr id="5" name="Рисунок 4" descr="C:\Documents and Settings\Admin\Рабочий стол\ФОТО МРЦ\916493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771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71024_103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996952"/>
            <a:ext cx="4800533" cy="288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83_TF02895269.potx" id="{FB871D73-79A6-4F7C-AECC-6837F38828FF}" vid="{FE1C3A72-2221-4220-9E47-B903D704F7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190</TotalTime>
  <Words>324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Назад в школу (16x9)</vt:lpstr>
      <vt:lpstr>Математические весы  как   условие  организации познавательно-исследовательской деятельности в старшем дошкольном возрасте </vt:lpstr>
      <vt:lpstr>Слайд 2</vt:lpstr>
      <vt:lpstr>Математические весы</vt:lpstr>
      <vt:lpstr>Слайд 4</vt:lpstr>
      <vt:lpstr>Предназначение</vt:lpstr>
      <vt:lpstr>Как работать?</vt:lpstr>
      <vt:lpstr>Слайд 7</vt:lpstr>
      <vt:lpstr>Слайд 8</vt:lpstr>
      <vt:lpstr>А так дети используют весы в игре «Спасатели»</vt:lpstr>
      <vt:lpstr>И так дети используют весы в игре «Спасатели»</vt:lpstr>
      <vt:lpstr>Здесь мы играем в аптеку,  и опять весы нам пригодились</vt:lpstr>
      <vt:lpstr>Дети выполняют задание на состав числа: наполнить 2-мя ведрами самовар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весы ГИГО  как   условие  организации познавательно-исследовательской деятельности в старшем дошкольном возрасте</dc:title>
  <dc:creator>Вера Ермилова</dc:creator>
  <cp:lastModifiedBy>Вера Ермилова</cp:lastModifiedBy>
  <cp:revision>20</cp:revision>
  <dcterms:created xsi:type="dcterms:W3CDTF">2017-10-30T10:50:43Z</dcterms:created>
  <dcterms:modified xsi:type="dcterms:W3CDTF">2017-10-31T16:04:01Z</dcterms:modified>
</cp:coreProperties>
</file>