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65" r:id="rId5"/>
    <p:sldId id="272" r:id="rId6"/>
    <p:sldId id="260" r:id="rId7"/>
    <p:sldId id="261" r:id="rId8"/>
    <p:sldId id="263" r:id="rId9"/>
    <p:sldId id="266" r:id="rId10"/>
    <p:sldId id="270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24" autoAdjust="0"/>
  </p:normalViewPr>
  <p:slideViewPr>
    <p:cSldViewPr>
      <p:cViewPr>
        <p:scale>
          <a:sx n="60" d="100"/>
          <a:sy n="60" d="100"/>
        </p:scale>
        <p:origin x="-151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DABFE-7F3D-4F94-90F1-5748A7793179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01DFB-9C45-46E2-91B6-3AD2D7A4A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1DFB-9C45-46E2-91B6-3AD2D7A4A89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2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МДОУ «Детский сад №149»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302433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8000" b="1" dirty="0" smtClean="0">
              <a:latin typeface="Arial" pitchFamily="34" charset="0"/>
              <a:cs typeface="Browallia New" pitchFamily="34" charset="-34"/>
            </a:endParaRPr>
          </a:p>
          <a:p>
            <a:pPr algn="ctr">
              <a:buNone/>
            </a:pPr>
            <a:r>
              <a:rPr lang="ru-RU" sz="6000" b="1" dirty="0" smtClean="0">
                <a:latin typeface="Arial" pitchFamily="34" charset="0"/>
                <a:cs typeface="Browallia New" pitchFamily="34" charset="-34"/>
              </a:rPr>
              <a:t>Интеллектуальная игра ЖИПТО</a:t>
            </a:r>
            <a:endParaRPr lang="ru-RU" sz="6000" b="1" dirty="0">
              <a:latin typeface="Arial" pitchFamily="34" charset="0"/>
              <a:cs typeface="Browall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450912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Подготовила: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Воспитатель Соколова Анна Юрьевна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94928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Ярославль, 2018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Anna\Desktop\IMG_20181018_145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Anna\Desktop\IMG_20181018_154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Anna\Desktop\IMG_20181018_154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08438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Bookman Old Style" pitchFamily="18" charset="0"/>
              </a:rPr>
              <a:t> Спасибо за внимание!</a:t>
            </a:r>
            <a:endParaRPr lang="ru-RU" sz="7200" b="1" dirty="0">
              <a:latin typeface="Bookman Old Style" pitchFamily="18" charset="0"/>
            </a:endParaRPr>
          </a:p>
        </p:txBody>
      </p:sp>
      <p:pic>
        <p:nvPicPr>
          <p:cNvPr id="33798" name="Picture 6" descr="ÐÐ°ÑÑÐ¸Ð½ÐºÐ¸ Ð¿Ð¾ Ð·Ð°Ð¿ÑÐ¾ÑÑ Ð¾ÑÐµÐ½Ð½Ð¸Ð¹ Ð±ÑÐºÐµ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3600400" cy="2400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5448" y="0"/>
            <a:ext cx="49685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ЖИПТО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(интеллектуальная игра преследования Томского) имеет 2500 версий для всех возрастов и на любой вкус. Выступает эффективным стимулятором художественного, литературного, математического и научного творчества. Такой игровой стимулятор является ценной находкой для интеллектуального и творческого развития одаренных детей, от детского сада до университета.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center-ip.com/_img/_game_jipto/jip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779912" cy="5030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Bookman Old Style" pitchFamily="18" charset="0"/>
                <a:cs typeface="Arial" pitchFamily="34" charset="0"/>
              </a:rPr>
              <a:t>Автор игры</a:t>
            </a:r>
            <a:endParaRPr lang="ru-RU" b="1" i="1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906888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Профессор Томский Григорий Васильевич, доктор физико-математических наук, эксперт по международным отношениям, изобретатель, топ-менеджер Франции по инновациям, художник, сценарист и член Союза писателей Франции (SGDL).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Ð¾Ð¼ÑÐºÐ¸Ð¹ Ð¿ÑÐ¾ÑÐµÑÑÐ¾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285746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Bookman Old Style" pitchFamily="18" charset="0"/>
                <a:cs typeface="Arial" pitchFamily="34" charset="0"/>
              </a:rPr>
              <a:t>Правила игры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60032" y="2564904"/>
            <a:ext cx="4283968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Игра проходит на поле шириной 30 см и длиной 42 см. Игровое поле расчерчивается тремя горизонтальными линиями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ÐÐ°ÑÑÐ¸Ð½ÐºÐ¸ Ð¿Ð¾ Ð·Ð°Ð¿ÑÐ¾ÑÑ Ð¶Ð¸Ð¿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5076056" cy="3832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Anna\Desktop\IMG_20181018_145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08438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Ð¶Ð¸Ð¿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954237" cy="6768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908720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качестве фона можно использовать различные изображения в зависимости от поставленной задачи и потребностей детей.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59" y="476672"/>
            <a:ext cx="8994841" cy="5940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407329" cy="6082116"/>
          </a:xfrm>
          <a:prstGeom prst="rect">
            <a:avLst/>
          </a:prstGeom>
          <a:noFill/>
        </p:spPr>
      </p:pic>
      <p:pic>
        <p:nvPicPr>
          <p:cNvPr id="20484" name="Picture 4" descr="ÐÐ°ÑÑÐ¸Ð½ÐºÐ¸ Ð¿Ð¾ Ð·Ð°Ð¿ÑÐ¾ÑÑ Ð¶Ð¸Ð¿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077" y="476672"/>
            <a:ext cx="4432923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3754760" cy="428133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ЖИПТОИД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очень упрощенная версия ЖИПТО - играется на поле с 340 клетками (17x20).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center-ip.com/_img/_game_jipto/pr_jiptoid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118" y="0"/>
            <a:ext cx="459688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165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МДОУ «Детский сад №149»</vt:lpstr>
      <vt:lpstr>Презентация PowerPoint</vt:lpstr>
      <vt:lpstr>Автор игры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ШЕСТЕРИКОВА КАТЯ</cp:lastModifiedBy>
  <cp:revision>53</cp:revision>
  <dcterms:created xsi:type="dcterms:W3CDTF">2018-10-16T15:53:46Z</dcterms:created>
  <dcterms:modified xsi:type="dcterms:W3CDTF">2018-10-27T15:14:07Z</dcterms:modified>
</cp:coreProperties>
</file>