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43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-162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2200" y="5266944"/>
            <a:ext cx="5893526" cy="1334152"/>
          </a:xfrm>
        </p:spPr>
        <p:txBody>
          <a:bodyPr>
            <a:normAutofit/>
          </a:bodyPr>
          <a:lstStyle/>
          <a:p>
            <a:pPr algn="r"/>
            <a:r>
              <a:rPr lang="ru-RU" cap="none" dirty="0"/>
              <a:t>Подготовила </a:t>
            </a:r>
          </a:p>
          <a:p>
            <a:pPr algn="r"/>
            <a:r>
              <a:rPr lang="ru-RU" cap="none"/>
              <a:t>воспитатель </a:t>
            </a:r>
            <a:r>
              <a:rPr lang="ru-RU" cap="none">
                <a:sym typeface="Symbol" panose="05050102010706020507" pitchFamily="18" charset="2"/>
              </a:rPr>
              <a:t></a:t>
            </a:r>
            <a:r>
              <a:rPr lang="ru-RU" cap="none"/>
              <a:t> </a:t>
            </a:r>
            <a:r>
              <a:rPr lang="ru-RU" cap="none" dirty="0"/>
              <a:t>квалификационной категории Михеева Наталия Григорьевна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4025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2325189"/>
            <a:ext cx="8791575" cy="1184774"/>
          </a:xfrm>
        </p:spPr>
        <p:txBody>
          <a:bodyPr>
            <a:noAutofit/>
          </a:bodyPr>
          <a:lstStyle/>
          <a:p>
            <a:r>
              <a:rPr lang="ru-RU" sz="2400" b="1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Мдоу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 «Детский сад №6» </a:t>
            </a:r>
            <a:b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8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Игры Го</a:t>
            </a:r>
          </a:p>
        </p:txBody>
      </p:sp>
      <p:pic>
        <p:nvPicPr>
          <p:cNvPr id="6" name="Picture 2" descr="ÐÐ°ÑÑÐ¸Ð½ÐºÐ¸ Ð¿Ð¾ Ð·Ð°Ð¿ÑÐ¾ÑÑ Ð¸Ð³ÑÐ° Ð³Ð¾ Ð´Ð»Ñ Ð´ÐµÑÐµÐ¹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" y="122237"/>
            <a:ext cx="1847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2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¸Ð³ÑÐ° Ð³Ð¾ Ð´Ð»Ñ Ð´ÐµÑÐµÐ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" y="122237"/>
            <a:ext cx="1847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352514"/>
          </a:xfrm>
        </p:spPr>
        <p:txBody>
          <a:bodyPr>
            <a:noAutofit/>
          </a:bodyPr>
          <a:lstStyle/>
          <a:p>
            <a:pPr algn="just"/>
            <a:r>
              <a:rPr lang="ru-RU" sz="2800" cap="none" dirty="0"/>
              <a:t>Если вас заинтересовали игры Го, вы можете получить методическую поддержку в МДОУ «Детский сад №228» г. Ярославля.</a:t>
            </a:r>
          </a:p>
        </p:txBody>
      </p:sp>
    </p:spTree>
    <p:extLst>
      <p:ext uri="{BB962C8B-B14F-4D97-AF65-F5344CB8AC3E}">
        <p14:creationId xmlns:p14="http://schemas.microsoft.com/office/powerpoint/2010/main" val="331639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¸Ð³ÑÐ° Ð³Ð¾ Ð´Ð»Ñ Ð´ÐµÑÐµÐ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" y="122237"/>
            <a:ext cx="1847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1456" y="246889"/>
            <a:ext cx="9905955" cy="2249424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/>
              <a:t>Легенда</a:t>
            </a:r>
            <a:br>
              <a:rPr lang="ru-RU" sz="3200" b="1" cap="none" dirty="0"/>
            </a:br>
            <a:r>
              <a:rPr lang="ru-RU" sz="3200" b="1" cap="none" dirty="0">
                <a:ea typeface="+mn-ea"/>
                <a:cs typeface="+mn-cs"/>
              </a:rPr>
              <a:t>Ран-ка (гниение топора)</a:t>
            </a:r>
            <a:endParaRPr lang="ru-RU" sz="3200" b="1" cap="none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2808" y="2432304"/>
            <a:ext cx="9153061" cy="3358895"/>
          </a:xfrm>
        </p:spPr>
        <p:txBody>
          <a:bodyPr>
            <a:normAutofit lnSpcReduction="10000"/>
          </a:bodyPr>
          <a:lstStyle/>
          <a:p>
            <a:pPr indent="457200" algn="just"/>
            <a:br>
              <a:rPr lang="ru-RU" sz="1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dirty="0">
                <a:ea typeface="+mj-ea"/>
                <a:cs typeface="+mj-cs"/>
              </a:rPr>
              <a:t>Это название произошло от старой китайской легенды. Жил-был дровосек. Однажды, возвращаясь домой из гор, он встретил по пути двух стариков, играющих в Го на скале. Он заглянул в партию с сильным интересом и забылся в восторге. Когда закончилась партия, два старика исчезли в воздухе. Оставшийся дровосек, забывший о времени, пришел в себя и нашел, что волосы у него поседели, а рукоятка топора сгнила.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063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779588"/>
            <a:ext cx="6443753" cy="4534126"/>
          </a:xfrm>
        </p:spPr>
        <p:txBody>
          <a:bodyPr>
            <a:noAutofit/>
          </a:bodyPr>
          <a:lstStyle/>
          <a:p>
            <a:pPr algn="just"/>
            <a:r>
              <a:rPr lang="ru-RU" sz="18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2400" b="1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Го </a:t>
            </a:r>
            <a:r>
              <a:rPr lang="ru-RU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(яп. </a:t>
            </a:r>
            <a:r>
              <a:rPr lang="ja-JP" altLang="en-US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碁</a:t>
            </a:r>
            <a:r>
              <a:rPr lang="en-US" altLang="ja-JP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  <a:r>
              <a:rPr lang="ru-RU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также кит. </a:t>
            </a:r>
            <a:r>
              <a:rPr lang="ja-JP" altLang="en-US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围棋 </a:t>
            </a:r>
            <a:r>
              <a:rPr lang="ru-RU" sz="2400" cap="non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вэйци</a:t>
            </a:r>
            <a:r>
              <a:rPr lang="ru-RU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cap="non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кор</a:t>
            </a:r>
            <a:r>
              <a:rPr lang="ru-RU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ko-KR" altLang="en-US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바둑 </a:t>
            </a:r>
            <a:r>
              <a:rPr lang="ru-RU" sz="2400" cap="non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падук</a:t>
            </a:r>
            <a:r>
              <a:rPr lang="ru-RU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— логическая настольная игра с глубоким стратегическим содержанием, возникшая в древнем Китае, по разным оценкам, от 2 до 5 тысяч лет назад. До </a:t>
            </a:r>
            <a:r>
              <a:rPr lang="en-US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XIX </a:t>
            </a:r>
            <a:r>
              <a:rPr lang="ru-RU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века культивировалась исключительно в Восточной Азии, в </a:t>
            </a:r>
            <a:r>
              <a:rPr lang="en-US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XX </a:t>
            </a:r>
            <a:r>
              <a:rPr lang="ru-RU" sz="2400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веке распространилась по всему миру. По общему числу игроков — одна из самых распространённых настольных игр в мире. Входит в число пяти базовых дисциплин всемирных интеллектуальных игр.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213" y="3111637"/>
            <a:ext cx="2361141" cy="3541712"/>
          </a:xfrm>
        </p:spPr>
      </p:pic>
      <p:pic>
        <p:nvPicPr>
          <p:cNvPr id="6" name="Picture 2" descr="ÐÐ°ÑÑÐ¸Ð½ÐºÐ¸ Ð¿Ð¾ Ð·Ð°Ð¿ÑÐ¾ÑÑ Ð¸Ð³ÑÐ° Ð³Ð¾ Ð´Ð»Ñ Ð´ÐµÑÐµÐ¹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" y="122237"/>
            <a:ext cx="1847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31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9473" y="200297"/>
            <a:ext cx="4367937" cy="3039291"/>
          </a:xfrm>
        </p:spPr>
        <p:txBody>
          <a:bodyPr>
            <a:normAutofit/>
          </a:bodyPr>
          <a:lstStyle/>
          <a:p>
            <a:pPr indent="457200" algn="just"/>
            <a:r>
              <a:rPr lang="ru-RU" sz="1600" cap="none" dirty="0"/>
              <a:t>Комплект для игры в Го выглядит следующим образом:</a:t>
            </a:r>
            <a:br>
              <a:rPr lang="ru-RU" sz="1600" cap="none" dirty="0"/>
            </a:br>
            <a:r>
              <a:rPr lang="ru-RU" sz="1600" cap="none" dirty="0"/>
              <a:t>доска - игровое поле, состоящее из 19-ти вертикальных и 19-ти горизонтальных линий. Обратите внимание, именно ЛИНИЙ, а не квадратиков как в шахматах. Для обучения часто используются доски (игровые поля) размерностью 9х9 или 13х13.</a:t>
            </a:r>
            <a:br>
              <a:rPr lang="ru-RU" sz="1400" cap="none" dirty="0"/>
            </a:br>
            <a:br>
              <a:rPr lang="ru-RU" sz="1400" cap="none" dirty="0"/>
            </a:br>
            <a:endParaRPr lang="ru-RU" sz="1400" cap="none" dirty="0"/>
          </a:p>
        </p:txBody>
      </p:sp>
      <p:pic>
        <p:nvPicPr>
          <p:cNvPr id="2050" name="Picture 2" descr="ÐÐ°ÑÑÐ¸Ð½ÐºÐ¸ Ð¿Ð¾ Ð·Ð°Ð¿ÑÐ¾ÑÑ Ð¸Ð³ÑÐ° Ð³Ð¾ Ð´Ð»Ñ Ð´ÐµÑÐµÐ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27" y="3470697"/>
            <a:ext cx="6021873" cy="338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¸Ð³ÑÐ° Ð³Ð¾ Ð´Ð»Ñ Ð´ÐµÑÐµÐ¹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" y="122237"/>
            <a:ext cx="1847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5589" y="2413338"/>
            <a:ext cx="42584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solidFill>
                  <a:prstClr val="white"/>
                </a:solidFill>
                <a:ea typeface="+mj-ea"/>
                <a:cs typeface="+mj-cs"/>
              </a:rPr>
              <a:t>Игровые "фишки" - в Го называются камнями. Камни всегда 2-х цветов, по 180 камней каждого цвета. Обычно это черный и белый, но бывают комплекты с камнями другого цвета (например, красный и зеленый). Наиболее распространенная форма камней - чечевичная, но они могут быть и просто плоскими. Черные камни принято делать чуть-чуть больше чем белые. Это обусловлено тем, что черные камни человеку кажутся меньше. Делают камни из пластика, стекла, керамики, фаянса, а иногда морских раковин, и даже полудрагоценных камней. Хранятся камни в специальных чашах, чаши принято делать из дерева, украшать резьбой.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54880" y="493776"/>
            <a:ext cx="224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Инвентарь</a:t>
            </a:r>
          </a:p>
        </p:txBody>
      </p:sp>
    </p:spTree>
    <p:extLst>
      <p:ext uri="{BB962C8B-B14F-4D97-AF65-F5344CB8AC3E}">
        <p14:creationId xmlns:p14="http://schemas.microsoft.com/office/powerpoint/2010/main" val="138989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32321" y="247650"/>
            <a:ext cx="4169663" cy="6272213"/>
          </a:xfrm>
        </p:spPr>
        <p:txBody>
          <a:bodyPr>
            <a:noAutofit/>
          </a:bodyPr>
          <a:lstStyle/>
          <a:p>
            <a:pPr algn="just"/>
            <a:r>
              <a:rPr lang="ru-RU" sz="1400" cap="none" dirty="0"/>
              <a:t>Го развивает мышление детей, в том числе скорость и гибкость мышления. Количество вариантов действий на игровой доске бесчисленно, но даже в условиях этого разнообразия ребенок учится выбирать свой путь и следовать ему, достигать успехов, а в случае поражений — искать причины оного, извлекать опыт.</a:t>
            </a:r>
            <a:br>
              <a:rPr lang="ru-RU" sz="1400" cap="none" dirty="0"/>
            </a:br>
            <a:br>
              <a:rPr lang="ru-RU" sz="1400" cap="none" dirty="0"/>
            </a:br>
            <a:r>
              <a:rPr lang="ru-RU" sz="1400" cap="none" dirty="0"/>
              <a:t>Го развивает ассоциативное мышление, учит сравнивать. Игра, наполненная цепочками вариантов и большим количеством комбинаций, превосходно развивает в игровой форме память, математические и логические способности, вырабатывает понимание причинно-следственных связей.</a:t>
            </a:r>
            <a:br>
              <a:rPr lang="ru-RU" sz="1400" cap="none" dirty="0"/>
            </a:br>
            <a:br>
              <a:rPr lang="ru-RU" sz="1400" cap="none" dirty="0"/>
            </a:br>
            <a:r>
              <a:rPr lang="ru-RU" sz="1400" cap="none" dirty="0"/>
              <a:t>Го развивает образное мышление ребенка и учит применять в жизни стратегические принципы, почерпнутые из игры. Сегодня именно эта особенность игры особо ценится среди различного рода ученых, предпринимателей и политиков.</a:t>
            </a:r>
            <a:br>
              <a:rPr lang="ru-RU" sz="1400" cap="none" dirty="0"/>
            </a:br>
            <a:br>
              <a:rPr lang="ru-RU" sz="1400" cap="none" dirty="0"/>
            </a:br>
            <a:r>
              <a:rPr lang="ru-RU" sz="1400" cap="none" dirty="0"/>
              <a:t>Го — это игра, победа в которой невозможна без владения своими эмоциями — юный стратег с самого раннего возраста осознает ценность и необходимость овладевать своим эмоциональным состоянием.</a:t>
            </a:r>
          </a:p>
        </p:txBody>
      </p:sp>
      <p:pic>
        <p:nvPicPr>
          <p:cNvPr id="4" name="Picture 2" descr="ÐÐ°ÑÑÐ¸Ð½ÐºÐ¸ Ð¿Ð¾ Ð·Ð°Ð¿ÑÐ¾ÑÑ Ð¸Ð³ÑÐ° Ð³Ð¾ Ð´Ð»Ñ Ð´ÐµÑÐµÐ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" y="122237"/>
            <a:ext cx="1847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7915">
            <a:off x="2084841" y="354345"/>
            <a:ext cx="2667000" cy="2000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5066">
            <a:off x="5033561" y="913350"/>
            <a:ext cx="1847850" cy="3028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16355">
            <a:off x="1067680" y="3331753"/>
            <a:ext cx="356616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1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376" y="1271016"/>
            <a:ext cx="5586984" cy="5029200"/>
          </a:xfrm>
        </p:spPr>
        <p:txBody>
          <a:bodyPr>
            <a:normAutofit/>
          </a:bodyPr>
          <a:lstStyle/>
          <a:p>
            <a:pPr algn="just"/>
            <a:r>
              <a:rPr lang="ru-RU" sz="2400" b="1" cap="none" dirty="0"/>
              <a:t>Основные правила игры Го.</a:t>
            </a:r>
            <a:br>
              <a:rPr lang="ru-RU" sz="2400" b="1" cap="none" dirty="0"/>
            </a:br>
            <a:br>
              <a:rPr lang="ru-RU" sz="1200" cap="none" dirty="0"/>
            </a:br>
            <a:r>
              <a:rPr lang="ru-RU" sz="1800" cap="none" dirty="0">
                <a:latin typeface="+mn-lt"/>
              </a:rPr>
              <a:t>В Го играют двое, один белыми камнями, другой черными. Первыми ходят черные, потом - белые, дальше - по очереди. Камни ставятся на пересечении горизонтальной и вертикальной линий, по сторонам и углам доски включительно. После того, как камень поставлен, он больше не передвигается (однако, при определенных условиях он может быть снят с доски).</a:t>
            </a:r>
            <a:br>
              <a:rPr lang="ru-RU" sz="1800" cap="none" dirty="0">
                <a:latin typeface="+mn-lt"/>
              </a:rPr>
            </a:br>
            <a:br>
              <a:rPr lang="ru-RU" sz="1800" cap="none" dirty="0">
                <a:latin typeface="+mn-lt"/>
              </a:rPr>
            </a:br>
            <a:r>
              <a:rPr lang="ru-RU" sz="1800" cap="none" dirty="0">
                <a:latin typeface="+mn-lt"/>
              </a:rPr>
              <a:t>Цель игры заключается в том, чтобы по очереди расставляя камни на доске окружить как можно большую территорию. Территория - это все незанятые камнями пересечения линий. Боковые и угловые пересечения тоже считаются. После того как не остается пересечений, которые могут принести прибыль, противники по очереди говорят пас. После этого игра считается законченной.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2360" y="795527"/>
            <a:ext cx="4739640" cy="5504689"/>
          </a:xfrm>
          <a:prstGeom prst="rect">
            <a:avLst/>
          </a:prstGeom>
        </p:spPr>
      </p:pic>
      <p:pic>
        <p:nvPicPr>
          <p:cNvPr id="4" name="Picture 2" descr="ÐÐ°ÑÑÐ¸Ð½ÐºÐ¸ Ð¿Ð¾ Ð·Ð°Ð¿ÑÐ¾ÑÑ Ð¸Ð³ÑÐ° Ð³Ð¾ Ð´Ð»Ñ Ð´ÐµÑÐµÐ¹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" y="122237"/>
            <a:ext cx="1847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8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¸Ð³ÑÐ° Ð³Ð¾ Ð´Ð»Ñ Ð´ÐµÑÐµÐ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" y="122237"/>
            <a:ext cx="1847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13431" y="618518"/>
            <a:ext cx="8733979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/>
              <a:t>Точки свободы или </a:t>
            </a:r>
            <a:r>
              <a:rPr lang="ru-RU" sz="2800" cap="none" dirty="0">
                <a:sym typeface="Symbol" panose="05050102010706020507" pitchFamily="18" charset="2"/>
              </a:rPr>
              <a:t>Дыхательные пространства</a:t>
            </a:r>
            <a:endParaRPr lang="ru-RU" sz="2800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67" y="1779588"/>
            <a:ext cx="4296461" cy="461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8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425" y="618518"/>
            <a:ext cx="8797986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sym typeface="Symbol" panose="05050102010706020507" pitchFamily="18" charset="2"/>
              </a:rPr>
              <a:t>Захват в плен</a:t>
            </a:r>
            <a:endParaRPr lang="ru-RU" sz="2800" cap="none" dirty="0"/>
          </a:p>
        </p:txBody>
      </p:sp>
      <p:pic>
        <p:nvPicPr>
          <p:cNvPr id="3" name="Picture 2" descr="ÐÐ°ÑÑÐ¸Ð½ÐºÐ¸ Ð¿Ð¾ Ð·Ð°Ð¿ÑÐ¾ÑÑ Ð¸Ð³ÑÐ° Ð³Ð¾ Ð´Ð»Ñ Ð´ÐµÑÐµÐ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" y="122237"/>
            <a:ext cx="1847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23" y="1779588"/>
            <a:ext cx="4564990" cy="46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9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1487557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/>
              <a:t>Контрольное упражнение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76052" y="2097157"/>
            <a:ext cx="3869817" cy="3694041"/>
          </a:xfrm>
        </p:spPr>
        <p:txBody>
          <a:bodyPr/>
          <a:lstStyle/>
          <a:p>
            <a:r>
              <a:rPr lang="ru-RU" dirty="0"/>
              <a:t>Один из Белых камней находится в затруднительном положении?</a:t>
            </a:r>
            <a:r>
              <a:rPr lang="ru-RU" dirty="0">
                <a:sym typeface="Symbol" panose="05050102010706020507" pitchFamily="18" charset="2"/>
              </a:rPr>
              <a:t> Какой должен быть следующий ход Черных для захвата Белого камня?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66" y="2179440"/>
            <a:ext cx="3439363" cy="3391814"/>
          </a:xfrm>
          <a:prstGeom prst="rect">
            <a:avLst/>
          </a:prstGeom>
        </p:spPr>
      </p:pic>
      <p:pic>
        <p:nvPicPr>
          <p:cNvPr id="3" name="Picture 2" descr="ÐÐ°ÑÑÐ¸Ð½ÐºÐ¸ Ð¿Ð¾ Ð·Ð°Ð¿ÑÐ¾ÑÑ Ð¸Ð³ÑÐ° Ð³Ð¾ Ð´Ð»Ñ Ð´ÐµÑÐµÐ¹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2" y="122237"/>
            <a:ext cx="1847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71D715-D150-45A3-8C65-2765BC213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728" y="1982492"/>
            <a:ext cx="4460638" cy="41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207</TotalTime>
  <Words>335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맑은 고딕</vt:lpstr>
      <vt:lpstr>ＭＳ Ｐゴシック</vt:lpstr>
      <vt:lpstr>Arial</vt:lpstr>
      <vt:lpstr>Monotype Corsiva</vt:lpstr>
      <vt:lpstr>Symbol</vt:lpstr>
      <vt:lpstr>Trebuchet MS</vt:lpstr>
      <vt:lpstr>Tw Cen MT</vt:lpstr>
      <vt:lpstr>Контур</vt:lpstr>
      <vt:lpstr>Мдоу «Детский сад №6»  Игры Го</vt:lpstr>
      <vt:lpstr>Легенда Ран-ка (гниение топора)</vt:lpstr>
      <vt:lpstr>    Го (яп. 碁; также кит. 围棋 вэйци, кор. 바둑 падук) — логическая настольная игра с глубоким стратегическим содержанием, возникшая в древнем Китае, по разным оценкам, от 2 до 5 тысяч лет назад. До XIX века культивировалась исключительно в Восточной Азии, в XX веке распространилась по всему миру. По общему числу игроков — одна из самых распространённых настольных игр в мире. Входит в число пяти базовых дисциплин всемирных интеллектуальных игр.</vt:lpstr>
      <vt:lpstr>Комплект для игры в Го выглядит следующим образом: доска - игровое поле, состоящее из 19-ти вертикальных и 19-ти горизонтальных линий. Обратите внимание, именно ЛИНИЙ, а не квадратиков как в шахматах. Для обучения часто используются доски (игровые поля) размерностью 9х9 или 13х13.  </vt:lpstr>
      <vt:lpstr>Го развивает мышление детей, в том числе скорость и гибкость мышления. Количество вариантов действий на игровой доске бесчисленно, но даже в условиях этого разнообразия ребенок учится выбирать свой путь и следовать ему, достигать успехов, а в случае поражений — искать причины оного, извлекать опыт.  Го развивает ассоциативное мышление, учит сравнивать. Игра, наполненная цепочками вариантов и большим количеством комбинаций, превосходно развивает в игровой форме память, математические и логические способности, вырабатывает понимание причинно-следственных связей.  Го развивает образное мышление ребенка и учит применять в жизни стратегические принципы, почерпнутые из игры. Сегодня именно эта особенность игры особо ценится среди различного рода ученых, предпринимателей и политиков.  Го — это игра, победа в которой невозможна без владения своими эмоциями — юный стратег с самого раннего возраста осознает ценность и необходимость овладевать своим эмоциональным состоянием.</vt:lpstr>
      <vt:lpstr>Основные правила игры Го.  В Го играют двое, один белыми камнями, другой черными. Первыми ходят черные, потом - белые, дальше - по очереди. Камни ставятся на пересечении горизонтальной и вертикальной линий, по сторонам и углам доски включительно. После того, как камень поставлен, он больше не передвигается (однако, при определенных условиях он может быть снят с доски).  Цель игры заключается в том, чтобы по очереди расставляя камни на доске окружить как можно большую территорию. Территория - это все незанятые камнями пересечения линий. Боковые и угловые пересечения тоже считаются. После того как не остается пересечений, которые могут принести прибыль, противники по очереди говорят пас. После этого игра считается законченной.</vt:lpstr>
      <vt:lpstr>Точки свободы или Дыхательные пространства</vt:lpstr>
      <vt:lpstr>Захват в плен</vt:lpstr>
      <vt:lpstr>Контрольное упражнение</vt:lpstr>
      <vt:lpstr>Если вас заинтересовали игры Го, вы можете получить методическую поддержку в МДОУ «Детский сад №228» г. Ярославля.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Го</dc:title>
  <dc:creator>Игорь</dc:creator>
  <cp:lastModifiedBy>Admin</cp:lastModifiedBy>
  <cp:revision>23</cp:revision>
  <dcterms:created xsi:type="dcterms:W3CDTF">2018-10-08T07:35:25Z</dcterms:created>
  <dcterms:modified xsi:type="dcterms:W3CDTF">2018-10-24T11:36:04Z</dcterms:modified>
</cp:coreProperties>
</file>