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1" r:id="rId4"/>
    <p:sldId id="260" r:id="rId5"/>
    <p:sldId id="272" r:id="rId6"/>
    <p:sldId id="273" r:id="rId7"/>
    <p:sldId id="274" r:id="rId8"/>
    <p:sldId id="275" r:id="rId9"/>
    <p:sldId id="265" r:id="rId10"/>
    <p:sldId id="266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56" r:id="rId19"/>
    <p:sldId id="267" r:id="rId20"/>
    <p:sldId id="26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CD5A4-C502-4C1B-BBE0-3B2B070B1B71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6AD0AD5C-E6C6-49A3-9EB9-DA46C10D5E0E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Действия замещения</a:t>
          </a:r>
        </a:p>
      </dgm:t>
    </dgm:pt>
    <dgm:pt modelId="{F60617D4-6F0A-4A3C-A9D6-DBE6CBE23C7C}" type="parTrans" cxnId="{5A2E8860-E544-4533-9457-D1F8D19C270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C4B5D49-682C-40FE-8FE3-33B20E7A3F75}" type="sibTrans" cxnId="{5A2E8860-E544-4533-9457-D1F8D19C270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2CB5584-25B4-4D51-95C8-0E7A8A83E2B4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Действия по использованию самих моделей</a:t>
          </a:r>
        </a:p>
      </dgm:t>
    </dgm:pt>
    <dgm:pt modelId="{164C710C-D6BD-4A0C-8BF8-859C050AAD43}" type="parTrans" cxnId="{761F693B-1207-488F-87A7-0F21F464529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DC3599C-0804-4E3E-BD15-53C1AD3B35DD}" type="sibTrans" cxnId="{761F693B-1207-488F-87A7-0F21F464529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99A2144-E69F-42CF-888B-97500F81D297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Самостоятельное построение модели</a:t>
          </a:r>
        </a:p>
      </dgm:t>
    </dgm:pt>
    <dgm:pt modelId="{862C7D52-C421-4718-A1A2-673135314F0B}" type="parTrans" cxnId="{267C48D7-067A-484A-97DC-D22A2A8C4C7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9A5E803-6211-439C-9824-518C8523DB94}" type="sibTrans" cxnId="{267C48D7-067A-484A-97DC-D22A2A8C4C7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E793EF2-457C-4AB1-AAED-734B44CD397A}" type="pres">
      <dgm:prSet presAssocID="{37FCD5A4-C502-4C1B-BBE0-3B2B070B1B71}" presName="CompostProcess" presStyleCnt="0">
        <dgm:presLayoutVars>
          <dgm:dir/>
          <dgm:resizeHandles val="exact"/>
        </dgm:presLayoutVars>
      </dgm:prSet>
      <dgm:spPr/>
    </dgm:pt>
    <dgm:pt modelId="{B466B0D9-C922-4819-A2EB-17B63323CCE5}" type="pres">
      <dgm:prSet presAssocID="{37FCD5A4-C502-4C1B-BBE0-3B2B070B1B71}" presName="arrow" presStyleLbl="bgShp" presStyleIdx="0" presStyleCnt="1"/>
      <dgm:spPr/>
    </dgm:pt>
    <dgm:pt modelId="{9469F2AB-3A4A-4992-AD12-1D115AA18169}" type="pres">
      <dgm:prSet presAssocID="{37FCD5A4-C502-4C1B-BBE0-3B2B070B1B71}" presName="linearProcess" presStyleCnt="0"/>
      <dgm:spPr/>
    </dgm:pt>
    <dgm:pt modelId="{ADCDB809-C63C-4BAB-88A0-2D82B9C0F544}" type="pres">
      <dgm:prSet presAssocID="{6AD0AD5C-E6C6-49A3-9EB9-DA46C10D5E0E}" presName="textNode" presStyleLbl="node1" presStyleIdx="0" presStyleCnt="3">
        <dgm:presLayoutVars>
          <dgm:bulletEnabled val="1"/>
        </dgm:presLayoutVars>
      </dgm:prSet>
      <dgm:spPr/>
    </dgm:pt>
    <dgm:pt modelId="{686D6234-F961-4331-BF07-9605AADC58AC}" type="pres">
      <dgm:prSet presAssocID="{FC4B5D49-682C-40FE-8FE3-33B20E7A3F75}" presName="sibTrans" presStyleCnt="0"/>
      <dgm:spPr/>
    </dgm:pt>
    <dgm:pt modelId="{CF608A78-10D8-4AA1-B414-6E36C6142C35}" type="pres">
      <dgm:prSet presAssocID="{92CB5584-25B4-4D51-95C8-0E7A8A83E2B4}" presName="textNode" presStyleLbl="node1" presStyleIdx="1" presStyleCnt="3">
        <dgm:presLayoutVars>
          <dgm:bulletEnabled val="1"/>
        </dgm:presLayoutVars>
      </dgm:prSet>
      <dgm:spPr/>
    </dgm:pt>
    <dgm:pt modelId="{21628593-57C6-4F94-86F0-D749EC8A2958}" type="pres">
      <dgm:prSet presAssocID="{ADC3599C-0804-4E3E-BD15-53C1AD3B35DD}" presName="sibTrans" presStyleCnt="0"/>
      <dgm:spPr/>
    </dgm:pt>
    <dgm:pt modelId="{358CE2EA-88CF-419C-B66B-109B50730A2B}" type="pres">
      <dgm:prSet presAssocID="{699A2144-E69F-42CF-888B-97500F81D29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61F693B-1207-488F-87A7-0F21F4645294}" srcId="{37FCD5A4-C502-4C1B-BBE0-3B2B070B1B71}" destId="{92CB5584-25B4-4D51-95C8-0E7A8A83E2B4}" srcOrd="1" destOrd="0" parTransId="{164C710C-D6BD-4A0C-8BF8-859C050AAD43}" sibTransId="{ADC3599C-0804-4E3E-BD15-53C1AD3B35DD}"/>
    <dgm:cxn modelId="{5A2E8860-E544-4533-9457-D1F8D19C2700}" srcId="{37FCD5A4-C502-4C1B-BBE0-3B2B070B1B71}" destId="{6AD0AD5C-E6C6-49A3-9EB9-DA46C10D5E0E}" srcOrd="0" destOrd="0" parTransId="{F60617D4-6F0A-4A3C-A9D6-DBE6CBE23C7C}" sibTransId="{FC4B5D49-682C-40FE-8FE3-33B20E7A3F75}"/>
    <dgm:cxn modelId="{E695DF70-F4C2-4F4F-824C-A3307FABB05B}" type="presOf" srcId="{37FCD5A4-C502-4C1B-BBE0-3B2B070B1B71}" destId="{BE793EF2-457C-4AB1-AAED-734B44CD397A}" srcOrd="0" destOrd="0" presId="urn:microsoft.com/office/officeart/2005/8/layout/hProcess9"/>
    <dgm:cxn modelId="{3F72FE8C-60E7-4229-9B77-11F52DC1042D}" type="presOf" srcId="{6AD0AD5C-E6C6-49A3-9EB9-DA46C10D5E0E}" destId="{ADCDB809-C63C-4BAB-88A0-2D82B9C0F544}" srcOrd="0" destOrd="0" presId="urn:microsoft.com/office/officeart/2005/8/layout/hProcess9"/>
    <dgm:cxn modelId="{4B145E9E-AD33-4813-A8B0-0E51FB28C39E}" type="presOf" srcId="{92CB5584-25B4-4D51-95C8-0E7A8A83E2B4}" destId="{CF608A78-10D8-4AA1-B414-6E36C6142C35}" srcOrd="0" destOrd="0" presId="urn:microsoft.com/office/officeart/2005/8/layout/hProcess9"/>
    <dgm:cxn modelId="{267C48D7-067A-484A-97DC-D22A2A8C4C74}" srcId="{37FCD5A4-C502-4C1B-BBE0-3B2B070B1B71}" destId="{699A2144-E69F-42CF-888B-97500F81D297}" srcOrd="2" destOrd="0" parTransId="{862C7D52-C421-4718-A1A2-673135314F0B}" sibTransId="{E9A5E803-6211-439C-9824-518C8523DB94}"/>
    <dgm:cxn modelId="{73C9A3EA-ED61-4210-AA97-EC2D9E05BB4F}" type="presOf" srcId="{699A2144-E69F-42CF-888B-97500F81D297}" destId="{358CE2EA-88CF-419C-B66B-109B50730A2B}" srcOrd="0" destOrd="0" presId="urn:microsoft.com/office/officeart/2005/8/layout/hProcess9"/>
    <dgm:cxn modelId="{3C564BE7-0C3E-4612-9078-04EAE7243865}" type="presParOf" srcId="{BE793EF2-457C-4AB1-AAED-734B44CD397A}" destId="{B466B0D9-C922-4819-A2EB-17B63323CCE5}" srcOrd="0" destOrd="0" presId="urn:microsoft.com/office/officeart/2005/8/layout/hProcess9"/>
    <dgm:cxn modelId="{5168F16E-7CB4-46AB-84B6-502D49A8B759}" type="presParOf" srcId="{BE793EF2-457C-4AB1-AAED-734B44CD397A}" destId="{9469F2AB-3A4A-4992-AD12-1D115AA18169}" srcOrd="1" destOrd="0" presId="urn:microsoft.com/office/officeart/2005/8/layout/hProcess9"/>
    <dgm:cxn modelId="{F56CE3BD-FB95-467D-81D5-6B1273A58F5B}" type="presParOf" srcId="{9469F2AB-3A4A-4992-AD12-1D115AA18169}" destId="{ADCDB809-C63C-4BAB-88A0-2D82B9C0F544}" srcOrd="0" destOrd="0" presId="urn:microsoft.com/office/officeart/2005/8/layout/hProcess9"/>
    <dgm:cxn modelId="{6615D38C-2615-4711-9FA9-C4319BC1BA06}" type="presParOf" srcId="{9469F2AB-3A4A-4992-AD12-1D115AA18169}" destId="{686D6234-F961-4331-BF07-9605AADC58AC}" srcOrd="1" destOrd="0" presId="urn:microsoft.com/office/officeart/2005/8/layout/hProcess9"/>
    <dgm:cxn modelId="{D6435BDA-60FB-4433-9A93-E1AD50268DE8}" type="presParOf" srcId="{9469F2AB-3A4A-4992-AD12-1D115AA18169}" destId="{CF608A78-10D8-4AA1-B414-6E36C6142C35}" srcOrd="2" destOrd="0" presId="urn:microsoft.com/office/officeart/2005/8/layout/hProcess9"/>
    <dgm:cxn modelId="{6FB5C45B-52FB-480B-BAE8-6A09803D744F}" type="presParOf" srcId="{9469F2AB-3A4A-4992-AD12-1D115AA18169}" destId="{21628593-57C6-4F94-86F0-D749EC8A2958}" srcOrd="3" destOrd="0" presId="urn:microsoft.com/office/officeart/2005/8/layout/hProcess9"/>
    <dgm:cxn modelId="{7F1FDBCA-BE52-48EF-9466-A584B46633BC}" type="presParOf" srcId="{9469F2AB-3A4A-4992-AD12-1D115AA18169}" destId="{358CE2EA-88CF-419C-B66B-109B50730A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FA3D5-673A-4D99-B360-5C1FA70176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80D80483-D790-4ABC-A336-820C05DDD983}">
      <dgm:prSet phldrT="[Текст]" custT="1"/>
      <dgm:spPr/>
      <dgm:t>
        <a:bodyPr/>
        <a:lstStyle/>
        <a:p>
          <a:r>
            <a:rPr lang="ru-RU" sz="3600">
              <a:solidFill>
                <a:srgbClr val="002060"/>
              </a:solidFill>
            </a:rPr>
            <a:t>Количество и счет</a:t>
          </a:r>
          <a:endParaRPr lang="ru-RU" sz="3600" dirty="0">
            <a:solidFill>
              <a:srgbClr val="002060"/>
            </a:solidFill>
          </a:endParaRPr>
        </a:p>
      </dgm:t>
    </dgm:pt>
    <dgm:pt modelId="{2E77E434-B1CA-4754-9021-BB709F73C598}" type="parTrans" cxnId="{219EA809-42CD-4AB1-BADC-E769E9E01D4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3FCE0FE-EF14-4FD7-9216-C5A87D9BCD75}" type="sibTrans" cxnId="{219EA809-42CD-4AB1-BADC-E769E9E01D4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C382612-AE34-44A1-9215-42C3A8FBD258}">
      <dgm:prSet phldrT="[Текст]" custT="1"/>
      <dgm:spPr/>
      <dgm:t>
        <a:bodyPr/>
        <a:lstStyle/>
        <a:p>
          <a:r>
            <a:rPr lang="ru-RU" sz="3600">
              <a:solidFill>
                <a:srgbClr val="002060"/>
              </a:solidFill>
            </a:rPr>
            <a:t>Величина</a:t>
          </a:r>
          <a:endParaRPr lang="ru-RU" sz="3600" dirty="0">
            <a:solidFill>
              <a:srgbClr val="002060"/>
            </a:solidFill>
          </a:endParaRPr>
        </a:p>
      </dgm:t>
    </dgm:pt>
    <dgm:pt modelId="{909562DB-52F4-4A93-B01A-25B892BAFA17}" type="parTrans" cxnId="{C7AD1B84-77B0-4AC7-843B-3E1D4454697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630EB03-BF35-4D71-80E8-BBACB4540325}" type="sibTrans" cxnId="{C7AD1B84-77B0-4AC7-843B-3E1D4454697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A7C211D-C5DB-4660-A35C-055FF07E6F53}">
      <dgm:prSet phldrT="[Текст]" custT="1"/>
      <dgm:spPr/>
      <dgm:t>
        <a:bodyPr/>
        <a:lstStyle/>
        <a:p>
          <a:r>
            <a:rPr lang="ru-RU" sz="3600">
              <a:solidFill>
                <a:srgbClr val="002060"/>
              </a:solidFill>
            </a:rPr>
            <a:t>Форма</a:t>
          </a:r>
          <a:endParaRPr lang="ru-RU" sz="3600" dirty="0">
            <a:solidFill>
              <a:srgbClr val="002060"/>
            </a:solidFill>
          </a:endParaRPr>
        </a:p>
      </dgm:t>
    </dgm:pt>
    <dgm:pt modelId="{7D353B66-8F95-47D6-82E6-2C9ACF54C4A5}" type="parTrans" cxnId="{6243DB3B-3C7A-4C35-8D42-751AB394AA1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40E0315-3F2F-4593-AC84-4A4CDEE6FAAF}" type="sibTrans" cxnId="{6243DB3B-3C7A-4C35-8D42-751AB394AA1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E84F512-B8A3-489D-9181-2136C6D1CA55}">
      <dgm:prSet phldrT="[Текст]" custT="1"/>
      <dgm:spPr/>
      <dgm:t>
        <a:bodyPr/>
        <a:lstStyle/>
        <a:p>
          <a:r>
            <a:rPr lang="ru-RU" sz="3600">
              <a:solidFill>
                <a:srgbClr val="002060"/>
              </a:solidFill>
            </a:rPr>
            <a:t>Ориентировка во времени</a:t>
          </a:r>
          <a:endParaRPr lang="ru-RU" sz="3600" dirty="0">
            <a:solidFill>
              <a:srgbClr val="002060"/>
            </a:solidFill>
          </a:endParaRPr>
        </a:p>
      </dgm:t>
    </dgm:pt>
    <dgm:pt modelId="{27912286-DF6A-4F7D-B8DF-03DADA1BF449}" type="parTrans" cxnId="{AFE2FB55-D3DA-41FE-8595-71AF544C5BF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DCF025F-1A69-4299-82B6-1A32695D67AB}" type="sibTrans" cxnId="{AFE2FB55-D3DA-41FE-8595-71AF544C5BF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8F61F18-05F3-4316-BC33-7C10C93A3F60}">
      <dgm:prSet phldrT="[Текст]" custT="1"/>
      <dgm:spPr/>
      <dgm:t>
        <a:bodyPr/>
        <a:lstStyle/>
        <a:p>
          <a:r>
            <a:rPr lang="ru-RU" sz="3600" dirty="0">
              <a:solidFill>
                <a:srgbClr val="002060"/>
              </a:solidFill>
            </a:rPr>
            <a:t>Ориентировка в пространстве</a:t>
          </a:r>
        </a:p>
      </dgm:t>
    </dgm:pt>
    <dgm:pt modelId="{1F35ED8C-8282-477D-880D-7A2E259D9CBE}" type="parTrans" cxnId="{89B4012E-E83E-4D91-9B1D-A302FB21B41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B5C318E-87B0-4205-BF65-D06DAC04C369}" type="sibTrans" cxnId="{89B4012E-E83E-4D91-9B1D-A302FB21B41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1A9ADC1-8B5D-48EE-BFAA-06A1D429DAEF}" type="pres">
      <dgm:prSet presAssocID="{41FFA3D5-673A-4D99-B360-5C1FA701767F}" presName="Name0" presStyleCnt="0">
        <dgm:presLayoutVars>
          <dgm:chMax val="7"/>
          <dgm:chPref val="7"/>
          <dgm:dir/>
        </dgm:presLayoutVars>
      </dgm:prSet>
      <dgm:spPr/>
    </dgm:pt>
    <dgm:pt modelId="{97C49D6A-BC98-446F-B52F-B10AB3E7C678}" type="pres">
      <dgm:prSet presAssocID="{41FFA3D5-673A-4D99-B360-5C1FA701767F}" presName="Name1" presStyleCnt="0"/>
      <dgm:spPr/>
    </dgm:pt>
    <dgm:pt modelId="{EC724A65-995C-4CF6-9797-75F1667D1E4E}" type="pres">
      <dgm:prSet presAssocID="{41FFA3D5-673A-4D99-B360-5C1FA701767F}" presName="cycle" presStyleCnt="0"/>
      <dgm:spPr/>
    </dgm:pt>
    <dgm:pt modelId="{C9D15872-1451-4EDF-998C-827A0A3B7CEC}" type="pres">
      <dgm:prSet presAssocID="{41FFA3D5-673A-4D99-B360-5C1FA701767F}" presName="srcNode" presStyleLbl="node1" presStyleIdx="0" presStyleCnt="5"/>
      <dgm:spPr/>
    </dgm:pt>
    <dgm:pt modelId="{3283F8E0-BA8D-45EB-8C1F-ABBC5B17699F}" type="pres">
      <dgm:prSet presAssocID="{41FFA3D5-673A-4D99-B360-5C1FA701767F}" presName="conn" presStyleLbl="parChTrans1D2" presStyleIdx="0" presStyleCnt="1"/>
      <dgm:spPr/>
    </dgm:pt>
    <dgm:pt modelId="{37F66FD8-1A9A-4073-955F-84870FC64E90}" type="pres">
      <dgm:prSet presAssocID="{41FFA3D5-673A-4D99-B360-5C1FA701767F}" presName="extraNode" presStyleLbl="node1" presStyleIdx="0" presStyleCnt="5"/>
      <dgm:spPr/>
    </dgm:pt>
    <dgm:pt modelId="{39EF3489-2F3E-45E4-80B6-4F6A6215540E}" type="pres">
      <dgm:prSet presAssocID="{41FFA3D5-673A-4D99-B360-5C1FA701767F}" presName="dstNode" presStyleLbl="node1" presStyleIdx="0" presStyleCnt="5"/>
      <dgm:spPr/>
    </dgm:pt>
    <dgm:pt modelId="{8A96429B-159A-408A-ACB8-5A85E298249B}" type="pres">
      <dgm:prSet presAssocID="{80D80483-D790-4ABC-A336-820C05DDD983}" presName="text_1" presStyleLbl="node1" presStyleIdx="0" presStyleCnt="5">
        <dgm:presLayoutVars>
          <dgm:bulletEnabled val="1"/>
        </dgm:presLayoutVars>
      </dgm:prSet>
      <dgm:spPr/>
    </dgm:pt>
    <dgm:pt modelId="{1B36CB38-BCF6-4F67-98B0-D77B90185306}" type="pres">
      <dgm:prSet presAssocID="{80D80483-D790-4ABC-A336-820C05DDD983}" presName="accent_1" presStyleCnt="0"/>
      <dgm:spPr/>
    </dgm:pt>
    <dgm:pt modelId="{35BFD60A-C31B-496C-995C-66CD9DD0F09D}" type="pres">
      <dgm:prSet presAssocID="{80D80483-D790-4ABC-A336-820C05DDD983}" presName="accentRepeatNode" presStyleLbl="solidFgAcc1" presStyleIdx="0" presStyleCnt="5"/>
      <dgm:spPr/>
    </dgm:pt>
    <dgm:pt modelId="{79DE21F2-E7AF-48C7-BFA7-A51C1F4A4F6E}" type="pres">
      <dgm:prSet presAssocID="{4C382612-AE34-44A1-9215-42C3A8FBD258}" presName="text_2" presStyleLbl="node1" presStyleIdx="1" presStyleCnt="5" custLinFactNeighborX="-1460" custLinFactNeighborY="-11405">
        <dgm:presLayoutVars>
          <dgm:bulletEnabled val="1"/>
        </dgm:presLayoutVars>
      </dgm:prSet>
      <dgm:spPr/>
    </dgm:pt>
    <dgm:pt modelId="{B8C46D43-F4A3-407D-AF4F-8DB680E13BCE}" type="pres">
      <dgm:prSet presAssocID="{4C382612-AE34-44A1-9215-42C3A8FBD258}" presName="accent_2" presStyleCnt="0"/>
      <dgm:spPr/>
    </dgm:pt>
    <dgm:pt modelId="{102BBCA1-1372-4193-9FC7-DAA86AF42743}" type="pres">
      <dgm:prSet presAssocID="{4C382612-AE34-44A1-9215-42C3A8FBD258}" presName="accentRepeatNode" presStyleLbl="solidFgAcc1" presStyleIdx="1" presStyleCnt="5"/>
      <dgm:spPr/>
    </dgm:pt>
    <dgm:pt modelId="{C24CE609-4B9B-4BC1-A429-9FBB0634CF49}" type="pres">
      <dgm:prSet presAssocID="{4A7C211D-C5DB-4660-A35C-055FF07E6F53}" presName="text_3" presStyleLbl="node1" presStyleIdx="2" presStyleCnt="5">
        <dgm:presLayoutVars>
          <dgm:bulletEnabled val="1"/>
        </dgm:presLayoutVars>
      </dgm:prSet>
      <dgm:spPr/>
    </dgm:pt>
    <dgm:pt modelId="{C3EA311B-5F1C-4876-AE76-D1E8FCCEAD7F}" type="pres">
      <dgm:prSet presAssocID="{4A7C211D-C5DB-4660-A35C-055FF07E6F53}" presName="accent_3" presStyleCnt="0"/>
      <dgm:spPr/>
    </dgm:pt>
    <dgm:pt modelId="{A9EB1131-0EDD-490D-86EE-CD9844224F46}" type="pres">
      <dgm:prSet presAssocID="{4A7C211D-C5DB-4660-A35C-055FF07E6F53}" presName="accentRepeatNode" presStyleLbl="solidFgAcc1" presStyleIdx="2" presStyleCnt="5"/>
      <dgm:spPr/>
    </dgm:pt>
    <dgm:pt modelId="{127C9F82-2A61-4A98-9934-365AD9AD9B69}" type="pres">
      <dgm:prSet presAssocID="{68F61F18-05F3-4316-BC33-7C10C93A3F60}" presName="text_4" presStyleLbl="node1" presStyleIdx="3" presStyleCnt="5">
        <dgm:presLayoutVars>
          <dgm:bulletEnabled val="1"/>
        </dgm:presLayoutVars>
      </dgm:prSet>
      <dgm:spPr/>
    </dgm:pt>
    <dgm:pt modelId="{FF6C3F5E-CED1-45CC-9F50-B82F833DFEF4}" type="pres">
      <dgm:prSet presAssocID="{68F61F18-05F3-4316-BC33-7C10C93A3F60}" presName="accent_4" presStyleCnt="0"/>
      <dgm:spPr/>
    </dgm:pt>
    <dgm:pt modelId="{E19F42C3-04C6-4E4D-BDEF-F41E820D2CE5}" type="pres">
      <dgm:prSet presAssocID="{68F61F18-05F3-4316-BC33-7C10C93A3F60}" presName="accentRepeatNode" presStyleLbl="solidFgAcc1" presStyleIdx="3" presStyleCnt="5"/>
      <dgm:spPr/>
    </dgm:pt>
    <dgm:pt modelId="{84C71BC3-CEF4-4406-97B8-F585351B1695}" type="pres">
      <dgm:prSet presAssocID="{EE84F512-B8A3-489D-9181-2136C6D1CA55}" presName="text_5" presStyleLbl="node1" presStyleIdx="4" presStyleCnt="5">
        <dgm:presLayoutVars>
          <dgm:bulletEnabled val="1"/>
        </dgm:presLayoutVars>
      </dgm:prSet>
      <dgm:spPr/>
    </dgm:pt>
    <dgm:pt modelId="{532C6C14-0BB4-4A35-B7B6-5D18C7A43C8F}" type="pres">
      <dgm:prSet presAssocID="{EE84F512-B8A3-489D-9181-2136C6D1CA55}" presName="accent_5" presStyleCnt="0"/>
      <dgm:spPr/>
    </dgm:pt>
    <dgm:pt modelId="{98519542-96F9-42BF-8B8C-4E35E937BEF9}" type="pres">
      <dgm:prSet presAssocID="{EE84F512-B8A3-489D-9181-2136C6D1CA55}" presName="accentRepeatNode" presStyleLbl="solidFgAcc1" presStyleIdx="4" presStyleCnt="5"/>
      <dgm:spPr/>
    </dgm:pt>
  </dgm:ptLst>
  <dgm:cxnLst>
    <dgm:cxn modelId="{D7608403-65A5-4DEC-94C6-7613DBEC2229}" type="presOf" srcId="{EE84F512-B8A3-489D-9181-2136C6D1CA55}" destId="{84C71BC3-CEF4-4406-97B8-F585351B1695}" srcOrd="0" destOrd="0" presId="urn:microsoft.com/office/officeart/2008/layout/VerticalCurvedList"/>
    <dgm:cxn modelId="{219EA809-42CD-4AB1-BADC-E769E9E01D4C}" srcId="{41FFA3D5-673A-4D99-B360-5C1FA701767F}" destId="{80D80483-D790-4ABC-A336-820C05DDD983}" srcOrd="0" destOrd="0" parTransId="{2E77E434-B1CA-4754-9021-BB709F73C598}" sibTransId="{23FCE0FE-EF14-4FD7-9216-C5A87D9BCD75}"/>
    <dgm:cxn modelId="{198DB21B-8157-4C98-8638-A2090CE896D2}" type="presOf" srcId="{4A7C211D-C5DB-4660-A35C-055FF07E6F53}" destId="{C24CE609-4B9B-4BC1-A429-9FBB0634CF49}" srcOrd="0" destOrd="0" presId="urn:microsoft.com/office/officeart/2008/layout/VerticalCurvedList"/>
    <dgm:cxn modelId="{D4B62F21-3940-4229-B06C-B423DBBEADC7}" type="presOf" srcId="{68F61F18-05F3-4316-BC33-7C10C93A3F60}" destId="{127C9F82-2A61-4A98-9934-365AD9AD9B69}" srcOrd="0" destOrd="0" presId="urn:microsoft.com/office/officeart/2008/layout/VerticalCurvedList"/>
    <dgm:cxn modelId="{89B4012E-E83E-4D91-9B1D-A302FB21B411}" srcId="{41FFA3D5-673A-4D99-B360-5C1FA701767F}" destId="{68F61F18-05F3-4316-BC33-7C10C93A3F60}" srcOrd="3" destOrd="0" parTransId="{1F35ED8C-8282-477D-880D-7A2E259D9CBE}" sibTransId="{9B5C318E-87B0-4205-BF65-D06DAC04C369}"/>
    <dgm:cxn modelId="{6243DB3B-3C7A-4C35-8D42-751AB394AA13}" srcId="{41FFA3D5-673A-4D99-B360-5C1FA701767F}" destId="{4A7C211D-C5DB-4660-A35C-055FF07E6F53}" srcOrd="2" destOrd="0" parTransId="{7D353B66-8F95-47D6-82E6-2C9ACF54C4A5}" sibTransId="{040E0315-3F2F-4593-AC84-4A4CDEE6FAAF}"/>
    <dgm:cxn modelId="{C6FA3642-7BA7-43BE-B922-453F18F0BFB4}" type="presOf" srcId="{4C382612-AE34-44A1-9215-42C3A8FBD258}" destId="{79DE21F2-E7AF-48C7-BFA7-A51C1F4A4F6E}" srcOrd="0" destOrd="0" presId="urn:microsoft.com/office/officeart/2008/layout/VerticalCurvedList"/>
    <dgm:cxn modelId="{3125A264-13A3-416B-A099-EBBB4E3E7B02}" type="presOf" srcId="{80D80483-D790-4ABC-A336-820C05DDD983}" destId="{8A96429B-159A-408A-ACB8-5A85E298249B}" srcOrd="0" destOrd="0" presId="urn:microsoft.com/office/officeart/2008/layout/VerticalCurvedList"/>
    <dgm:cxn modelId="{A4A08C71-69C7-4D6B-ABF4-247103C2BEEC}" type="presOf" srcId="{23FCE0FE-EF14-4FD7-9216-C5A87D9BCD75}" destId="{3283F8E0-BA8D-45EB-8C1F-ABBC5B17699F}" srcOrd="0" destOrd="0" presId="urn:microsoft.com/office/officeart/2008/layout/VerticalCurvedList"/>
    <dgm:cxn modelId="{AFE2FB55-D3DA-41FE-8595-71AF544C5BF0}" srcId="{41FFA3D5-673A-4D99-B360-5C1FA701767F}" destId="{EE84F512-B8A3-489D-9181-2136C6D1CA55}" srcOrd="4" destOrd="0" parTransId="{27912286-DF6A-4F7D-B8DF-03DADA1BF449}" sibTransId="{1DCF025F-1A69-4299-82B6-1A32695D67AB}"/>
    <dgm:cxn modelId="{C7AD1B84-77B0-4AC7-843B-3E1D44546975}" srcId="{41FFA3D5-673A-4D99-B360-5C1FA701767F}" destId="{4C382612-AE34-44A1-9215-42C3A8FBD258}" srcOrd="1" destOrd="0" parTransId="{909562DB-52F4-4A93-B01A-25B892BAFA17}" sibTransId="{2630EB03-BF35-4D71-80E8-BBACB4540325}"/>
    <dgm:cxn modelId="{E266F0E7-8B35-45C1-81BC-101660893227}" type="presOf" srcId="{41FFA3D5-673A-4D99-B360-5C1FA701767F}" destId="{E1A9ADC1-8B5D-48EE-BFAA-06A1D429DAEF}" srcOrd="0" destOrd="0" presId="urn:microsoft.com/office/officeart/2008/layout/VerticalCurvedList"/>
    <dgm:cxn modelId="{74A12170-3CF3-4B8E-B6B9-B6A42825E511}" type="presParOf" srcId="{E1A9ADC1-8B5D-48EE-BFAA-06A1D429DAEF}" destId="{97C49D6A-BC98-446F-B52F-B10AB3E7C678}" srcOrd="0" destOrd="0" presId="urn:microsoft.com/office/officeart/2008/layout/VerticalCurvedList"/>
    <dgm:cxn modelId="{F625602E-4AB7-4FE3-95D4-493977F680F1}" type="presParOf" srcId="{97C49D6A-BC98-446F-B52F-B10AB3E7C678}" destId="{EC724A65-995C-4CF6-9797-75F1667D1E4E}" srcOrd="0" destOrd="0" presId="urn:microsoft.com/office/officeart/2008/layout/VerticalCurvedList"/>
    <dgm:cxn modelId="{C3EF281F-3D2F-4EDD-933C-1288D1A6BCFE}" type="presParOf" srcId="{EC724A65-995C-4CF6-9797-75F1667D1E4E}" destId="{C9D15872-1451-4EDF-998C-827A0A3B7CEC}" srcOrd="0" destOrd="0" presId="urn:microsoft.com/office/officeart/2008/layout/VerticalCurvedList"/>
    <dgm:cxn modelId="{6F85A218-B89B-4753-A4C9-FE1A62D5B703}" type="presParOf" srcId="{EC724A65-995C-4CF6-9797-75F1667D1E4E}" destId="{3283F8E0-BA8D-45EB-8C1F-ABBC5B17699F}" srcOrd="1" destOrd="0" presId="urn:microsoft.com/office/officeart/2008/layout/VerticalCurvedList"/>
    <dgm:cxn modelId="{61190952-D782-4CFD-94AD-E41F858616AF}" type="presParOf" srcId="{EC724A65-995C-4CF6-9797-75F1667D1E4E}" destId="{37F66FD8-1A9A-4073-955F-84870FC64E90}" srcOrd="2" destOrd="0" presId="urn:microsoft.com/office/officeart/2008/layout/VerticalCurvedList"/>
    <dgm:cxn modelId="{CDE91786-F2AF-4C8C-9099-4326332A4769}" type="presParOf" srcId="{EC724A65-995C-4CF6-9797-75F1667D1E4E}" destId="{39EF3489-2F3E-45E4-80B6-4F6A6215540E}" srcOrd="3" destOrd="0" presId="urn:microsoft.com/office/officeart/2008/layout/VerticalCurvedList"/>
    <dgm:cxn modelId="{1D235391-7E20-4BD8-919A-DFEAA06B1C3E}" type="presParOf" srcId="{97C49D6A-BC98-446F-B52F-B10AB3E7C678}" destId="{8A96429B-159A-408A-ACB8-5A85E298249B}" srcOrd="1" destOrd="0" presId="urn:microsoft.com/office/officeart/2008/layout/VerticalCurvedList"/>
    <dgm:cxn modelId="{48B1698A-CA60-4EAA-8073-7E496A632819}" type="presParOf" srcId="{97C49D6A-BC98-446F-B52F-B10AB3E7C678}" destId="{1B36CB38-BCF6-4F67-98B0-D77B90185306}" srcOrd="2" destOrd="0" presId="urn:microsoft.com/office/officeart/2008/layout/VerticalCurvedList"/>
    <dgm:cxn modelId="{14384C12-C729-40EA-8D5A-65E237E1CBA3}" type="presParOf" srcId="{1B36CB38-BCF6-4F67-98B0-D77B90185306}" destId="{35BFD60A-C31B-496C-995C-66CD9DD0F09D}" srcOrd="0" destOrd="0" presId="urn:microsoft.com/office/officeart/2008/layout/VerticalCurvedList"/>
    <dgm:cxn modelId="{934BDAAC-59C0-488C-8BE0-341BFCA034B3}" type="presParOf" srcId="{97C49D6A-BC98-446F-B52F-B10AB3E7C678}" destId="{79DE21F2-E7AF-48C7-BFA7-A51C1F4A4F6E}" srcOrd="3" destOrd="0" presId="urn:microsoft.com/office/officeart/2008/layout/VerticalCurvedList"/>
    <dgm:cxn modelId="{982A302C-957A-458F-B2A2-1C9CD8AC2085}" type="presParOf" srcId="{97C49D6A-BC98-446F-B52F-B10AB3E7C678}" destId="{B8C46D43-F4A3-407D-AF4F-8DB680E13BCE}" srcOrd="4" destOrd="0" presId="urn:microsoft.com/office/officeart/2008/layout/VerticalCurvedList"/>
    <dgm:cxn modelId="{32114C20-B032-40A3-8CCB-55D32BBE9231}" type="presParOf" srcId="{B8C46D43-F4A3-407D-AF4F-8DB680E13BCE}" destId="{102BBCA1-1372-4193-9FC7-DAA86AF42743}" srcOrd="0" destOrd="0" presId="urn:microsoft.com/office/officeart/2008/layout/VerticalCurvedList"/>
    <dgm:cxn modelId="{7C423F34-2D4C-44BA-A5EF-F8754A8FDA1A}" type="presParOf" srcId="{97C49D6A-BC98-446F-B52F-B10AB3E7C678}" destId="{C24CE609-4B9B-4BC1-A429-9FBB0634CF49}" srcOrd="5" destOrd="0" presId="urn:microsoft.com/office/officeart/2008/layout/VerticalCurvedList"/>
    <dgm:cxn modelId="{9E91FA3F-1AA4-4217-B018-52E2BBB9ED2D}" type="presParOf" srcId="{97C49D6A-BC98-446F-B52F-B10AB3E7C678}" destId="{C3EA311B-5F1C-4876-AE76-D1E8FCCEAD7F}" srcOrd="6" destOrd="0" presId="urn:microsoft.com/office/officeart/2008/layout/VerticalCurvedList"/>
    <dgm:cxn modelId="{D4284ACA-E3AD-4EB1-86DC-51244FF0049A}" type="presParOf" srcId="{C3EA311B-5F1C-4876-AE76-D1E8FCCEAD7F}" destId="{A9EB1131-0EDD-490D-86EE-CD9844224F46}" srcOrd="0" destOrd="0" presId="urn:microsoft.com/office/officeart/2008/layout/VerticalCurvedList"/>
    <dgm:cxn modelId="{7DBC04F0-EABD-485C-8735-7F32D1C72F5C}" type="presParOf" srcId="{97C49D6A-BC98-446F-B52F-B10AB3E7C678}" destId="{127C9F82-2A61-4A98-9934-365AD9AD9B69}" srcOrd="7" destOrd="0" presId="urn:microsoft.com/office/officeart/2008/layout/VerticalCurvedList"/>
    <dgm:cxn modelId="{0B2AA6D2-9827-4E33-B6FD-7E2F0300949B}" type="presParOf" srcId="{97C49D6A-BC98-446F-B52F-B10AB3E7C678}" destId="{FF6C3F5E-CED1-45CC-9F50-B82F833DFEF4}" srcOrd="8" destOrd="0" presId="urn:microsoft.com/office/officeart/2008/layout/VerticalCurvedList"/>
    <dgm:cxn modelId="{29CC1CEF-B70E-47FF-BA6B-0DC47258A988}" type="presParOf" srcId="{FF6C3F5E-CED1-45CC-9F50-B82F833DFEF4}" destId="{E19F42C3-04C6-4E4D-BDEF-F41E820D2CE5}" srcOrd="0" destOrd="0" presId="urn:microsoft.com/office/officeart/2008/layout/VerticalCurvedList"/>
    <dgm:cxn modelId="{04993D0A-C2C3-42E0-B303-A44364555A8C}" type="presParOf" srcId="{97C49D6A-BC98-446F-B52F-B10AB3E7C678}" destId="{84C71BC3-CEF4-4406-97B8-F585351B1695}" srcOrd="9" destOrd="0" presId="urn:microsoft.com/office/officeart/2008/layout/VerticalCurvedList"/>
    <dgm:cxn modelId="{4F7CA151-C141-4DE1-8C65-809D8BD12138}" type="presParOf" srcId="{97C49D6A-BC98-446F-B52F-B10AB3E7C678}" destId="{532C6C14-0BB4-4A35-B7B6-5D18C7A43C8F}" srcOrd="10" destOrd="0" presId="urn:microsoft.com/office/officeart/2008/layout/VerticalCurvedList"/>
    <dgm:cxn modelId="{D6163149-D71C-4340-8395-057D086FBFFF}" type="presParOf" srcId="{532C6C14-0BB4-4A35-B7B6-5D18C7A43C8F}" destId="{98519542-96F9-42BF-8B8C-4E35E937BE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6B0D9-C922-4819-A2EB-17B63323CCE5}">
      <dsp:nvSpPr>
        <dsp:cNvPr id="0" name=""/>
        <dsp:cNvSpPr/>
      </dsp:nvSpPr>
      <dsp:spPr>
        <a:xfrm>
          <a:off x="608526" y="0"/>
          <a:ext cx="6896636" cy="396942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DB809-C63C-4BAB-88A0-2D82B9C0F544}">
      <dsp:nvSpPr>
        <dsp:cNvPr id="0" name=""/>
        <dsp:cNvSpPr/>
      </dsp:nvSpPr>
      <dsp:spPr>
        <a:xfrm>
          <a:off x="8715" y="1190828"/>
          <a:ext cx="2611593" cy="15877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</a:rPr>
            <a:t>Действия замещения</a:t>
          </a:r>
        </a:p>
      </dsp:txBody>
      <dsp:txXfrm>
        <a:off x="86224" y="1268337"/>
        <a:ext cx="2456575" cy="1432753"/>
      </dsp:txXfrm>
    </dsp:sp>
    <dsp:sp modelId="{CF608A78-10D8-4AA1-B414-6E36C6142C35}">
      <dsp:nvSpPr>
        <dsp:cNvPr id="0" name=""/>
        <dsp:cNvSpPr/>
      </dsp:nvSpPr>
      <dsp:spPr>
        <a:xfrm>
          <a:off x="2751048" y="1190828"/>
          <a:ext cx="2611593" cy="1587771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</a:rPr>
            <a:t>Действия по использованию самих моделей</a:t>
          </a:r>
        </a:p>
      </dsp:txBody>
      <dsp:txXfrm>
        <a:off x="2828557" y="1268337"/>
        <a:ext cx="2456575" cy="1432753"/>
      </dsp:txXfrm>
    </dsp:sp>
    <dsp:sp modelId="{358CE2EA-88CF-419C-B66B-109B50730A2B}">
      <dsp:nvSpPr>
        <dsp:cNvPr id="0" name=""/>
        <dsp:cNvSpPr/>
      </dsp:nvSpPr>
      <dsp:spPr>
        <a:xfrm>
          <a:off x="5493380" y="1190828"/>
          <a:ext cx="2611593" cy="1587771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</a:rPr>
            <a:t>Самостоятельное построение модели</a:t>
          </a:r>
        </a:p>
      </dsp:txBody>
      <dsp:txXfrm>
        <a:off x="5570889" y="1268337"/>
        <a:ext cx="2456575" cy="1432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F8E0-BA8D-45EB-8C1F-ABBC5B17699F}">
      <dsp:nvSpPr>
        <dsp:cNvPr id="0" name=""/>
        <dsp:cNvSpPr/>
      </dsp:nvSpPr>
      <dsp:spPr>
        <a:xfrm>
          <a:off x="-5183302" y="-793946"/>
          <a:ext cx="6172466" cy="6172466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6429B-159A-408A-ACB8-5A85E298249B}">
      <dsp:nvSpPr>
        <dsp:cNvPr id="0" name=""/>
        <dsp:cNvSpPr/>
      </dsp:nvSpPr>
      <dsp:spPr>
        <a:xfrm>
          <a:off x="432642" y="286444"/>
          <a:ext cx="8110068" cy="57325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02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>
              <a:solidFill>
                <a:srgbClr val="002060"/>
              </a:solidFill>
            </a:rPr>
            <a:t>Количество и счет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432642" y="286444"/>
        <a:ext cx="8110068" cy="573255"/>
      </dsp:txXfrm>
    </dsp:sp>
    <dsp:sp modelId="{35BFD60A-C31B-496C-995C-66CD9DD0F09D}">
      <dsp:nvSpPr>
        <dsp:cNvPr id="0" name=""/>
        <dsp:cNvSpPr/>
      </dsp:nvSpPr>
      <dsp:spPr>
        <a:xfrm>
          <a:off x="74357" y="214787"/>
          <a:ext cx="716568" cy="716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E21F2-E7AF-48C7-BFA7-A51C1F4A4F6E}">
      <dsp:nvSpPr>
        <dsp:cNvPr id="0" name=""/>
        <dsp:cNvSpPr/>
      </dsp:nvSpPr>
      <dsp:spPr>
        <a:xfrm>
          <a:off x="731010" y="1080671"/>
          <a:ext cx="7699290" cy="57325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02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>
              <a:solidFill>
                <a:srgbClr val="002060"/>
              </a:solidFill>
            </a:rPr>
            <a:t>Величина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731010" y="1080671"/>
        <a:ext cx="7699290" cy="573255"/>
      </dsp:txXfrm>
    </dsp:sp>
    <dsp:sp modelId="{102BBCA1-1372-4193-9FC7-DAA86AF42743}">
      <dsp:nvSpPr>
        <dsp:cNvPr id="0" name=""/>
        <dsp:cNvSpPr/>
      </dsp:nvSpPr>
      <dsp:spPr>
        <a:xfrm>
          <a:off x="485135" y="1074394"/>
          <a:ext cx="716568" cy="716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CE609-4B9B-4BC1-A429-9FBB0634CF49}">
      <dsp:nvSpPr>
        <dsp:cNvPr id="0" name=""/>
        <dsp:cNvSpPr/>
      </dsp:nvSpPr>
      <dsp:spPr>
        <a:xfrm>
          <a:off x="969495" y="2005658"/>
          <a:ext cx="7573214" cy="57325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02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>
              <a:solidFill>
                <a:srgbClr val="002060"/>
              </a:solidFill>
            </a:rPr>
            <a:t>Форма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969495" y="2005658"/>
        <a:ext cx="7573214" cy="573255"/>
      </dsp:txXfrm>
    </dsp:sp>
    <dsp:sp modelId="{A9EB1131-0EDD-490D-86EE-CD9844224F46}">
      <dsp:nvSpPr>
        <dsp:cNvPr id="0" name=""/>
        <dsp:cNvSpPr/>
      </dsp:nvSpPr>
      <dsp:spPr>
        <a:xfrm>
          <a:off x="611211" y="1934002"/>
          <a:ext cx="716568" cy="716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C9F82-2A61-4A98-9934-365AD9AD9B69}">
      <dsp:nvSpPr>
        <dsp:cNvPr id="0" name=""/>
        <dsp:cNvSpPr/>
      </dsp:nvSpPr>
      <dsp:spPr>
        <a:xfrm>
          <a:off x="843420" y="2865266"/>
          <a:ext cx="7699290" cy="57325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02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002060"/>
              </a:solidFill>
            </a:rPr>
            <a:t>Ориентировка в пространстве</a:t>
          </a:r>
        </a:p>
      </dsp:txBody>
      <dsp:txXfrm>
        <a:off x="843420" y="2865266"/>
        <a:ext cx="7699290" cy="573255"/>
      </dsp:txXfrm>
    </dsp:sp>
    <dsp:sp modelId="{E19F42C3-04C6-4E4D-BDEF-F41E820D2CE5}">
      <dsp:nvSpPr>
        <dsp:cNvPr id="0" name=""/>
        <dsp:cNvSpPr/>
      </dsp:nvSpPr>
      <dsp:spPr>
        <a:xfrm>
          <a:off x="485135" y="2793609"/>
          <a:ext cx="716568" cy="716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71BC3-CEF4-4406-97B8-F585351B1695}">
      <dsp:nvSpPr>
        <dsp:cNvPr id="0" name=""/>
        <dsp:cNvSpPr/>
      </dsp:nvSpPr>
      <dsp:spPr>
        <a:xfrm>
          <a:off x="432642" y="3724873"/>
          <a:ext cx="8110068" cy="57325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02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>
              <a:solidFill>
                <a:srgbClr val="002060"/>
              </a:solidFill>
            </a:rPr>
            <a:t>Ориентировка во времени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432642" y="3724873"/>
        <a:ext cx="8110068" cy="573255"/>
      </dsp:txXfrm>
    </dsp:sp>
    <dsp:sp modelId="{98519542-96F9-42BF-8B8C-4E35E937BEF9}">
      <dsp:nvSpPr>
        <dsp:cNvPr id="0" name=""/>
        <dsp:cNvSpPr/>
      </dsp:nvSpPr>
      <dsp:spPr>
        <a:xfrm>
          <a:off x="74357" y="3653216"/>
          <a:ext cx="716568" cy="716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268FE-1B71-4AF1-B297-8A1F9AF5FA8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3A6E7-673B-4E92-A276-89DA63DD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44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6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1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0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38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0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56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2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5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2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8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6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3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2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98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3A6E7-673B-4E92-A276-89DA63DDC8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4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092C4-F8DA-4BBA-9722-F81ACFC4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B36C2A-F5BA-4E6D-8467-725CA761A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2757D-A7D6-453B-AF65-F796DBE7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6F24D1-E2DB-4CAA-9CAD-7C3108BC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A9C79-E490-4D3C-A40B-5B7767F8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0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74581-B0DA-4357-A699-E670E83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98768A-F000-4E2A-B7C5-38BA1D0CF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9A9A1E-8F3D-4ECB-BDEB-F4C81C89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8BBA8-8049-421F-A587-B51F7361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B1E14-7761-4518-AFBB-169667D1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8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8B7E6A-F48B-495A-9865-CD7BE3112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4A904E-A3DD-490B-B5CC-9A48B0676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5CE74-6079-483B-B7A0-DD632E95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71CCE-7DE8-4793-8975-1921FA6C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C1B6B-E442-4A6F-A49A-576549A4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8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9942A-3B0E-4B2D-BD5C-1367FFD7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45706-37D7-4EFC-8697-403D337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C9CE8-0E8F-4842-AE62-13BF9249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C3BBB-0A4F-4A59-AB4B-C9785C2C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C706F-853A-445D-8097-167DCF91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6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9798F-195F-4224-9239-EB8AFD7B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E6EC8-59A6-4F1B-ADF0-D870FB6AB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DEC26-EB0F-45F4-B80B-1C204839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9934FF-1A21-4C8C-848A-D012FAB5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0BC7E-09A0-47F9-9953-1CF8E8CE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2F60F-0DFE-4179-B635-0D039F5F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C86318-9760-47BB-B386-2D5AE3CCC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CFE9C0-E7DC-430D-A62E-2278F0178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097B80-1C51-4D3E-8F4C-0EB6C5E4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8118E4-F109-4C29-BD96-3F7556A8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0A6B86-1C81-4B33-B6D5-CEA012E9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0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4049F-D23C-45BD-9CA4-7B4952B2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F5CBDD-F34F-4D09-8628-20FB78A8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815A4-0625-444C-8342-82A3E0CB3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6B8410-5858-48A5-AF5D-9BDD71C99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724F57-BFF3-41FD-BD38-80486C96E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E1CE83-CD3E-4208-A298-76ECFDF8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032DC1-B97C-4C45-9D08-EC3B3253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CD355D-744E-4842-9B44-8A0362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1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FE123-F74B-49BF-875D-25E4C387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402892-2B74-4D57-840F-C29B1225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7CBE1F-E14A-4DB9-9C46-71CAAFF0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C24A3E-9E24-4811-AB58-EB868DC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4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4187E0-CA42-47F2-96CF-273FC58C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DFF772-0F68-4004-91C7-B1770FF6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7149C8-88DF-42B6-A82A-6C4AD8A2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D21E4-9E37-4DBE-B870-C5F9363C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AE801-63AD-41C1-8FAC-9137A4E0B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B1AFC1-234E-433E-9AA6-9DD49E156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C00AA2-8048-4841-A393-19115A94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C438E8-EB49-4596-A68C-7D787FB2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8E0D95-1772-497D-B6A1-CEAFA42B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6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04D08-B439-44D4-A565-FB10DB80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F7A0F1-DAE1-402F-A708-B21D6CFC3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6F68E4-EF2F-4B09-A7CF-F69478B6B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81E827-DC4E-41AE-8B27-164CF28C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C841E-8351-4D0C-99D8-29C81484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9C0AA0-7DA7-4D23-8871-1CF36EC1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6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AD3CE-D92E-4A4D-B405-6913866E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B4A228-C43D-4087-B888-941C6CE0F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6CC06-B56D-4024-A5D7-8BAA878DD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9B6A-1792-46F4-B521-931D4F3768A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11378-F532-4A40-B477-2DE3BB30F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3D089A-DB89-4D2C-82F3-6CB57EC3A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3541-3F2A-4CF6-8D2B-F39FB4474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1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38EBC9-FF84-4C81-ABC3-DC6CA8C2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83" y="0"/>
            <a:ext cx="12385183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A81979-970D-4D00-B249-815AD3F6888B}"/>
              </a:ext>
            </a:extLst>
          </p:cNvPr>
          <p:cNvSpPr/>
          <p:nvPr/>
        </p:nvSpPr>
        <p:spPr>
          <a:xfrm>
            <a:off x="837128" y="1161143"/>
            <a:ext cx="10774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+mj-lt"/>
              </a:rPr>
              <a:t>Департамент образования мэрии г. Ярославля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+mj-lt"/>
              </a:rPr>
              <a:t>Сетевое взаимодействие МДОУ  «Детский сад № 6, 61, 69, 149»</a:t>
            </a:r>
          </a:p>
          <a:p>
            <a:pPr algn="ctr"/>
            <a:endParaRPr lang="ru-RU" sz="2800" b="1" u="sng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2800" b="1" u="sng" dirty="0">
                <a:solidFill>
                  <a:srgbClr val="7030A0"/>
                </a:solidFill>
                <a:latin typeface="+mj-lt"/>
              </a:rPr>
              <a:t>Мастер-класс </a:t>
            </a:r>
          </a:p>
          <a:p>
            <a:pPr algn="ctr"/>
            <a:r>
              <a:rPr lang="ru-RU" sz="4800" b="1" i="1" dirty="0">
                <a:solidFill>
                  <a:srgbClr val="7030A0"/>
                </a:solidFill>
                <a:latin typeface="+mj-lt"/>
              </a:rPr>
              <a:t>«Моделирование как средство логико-математического развития детей»</a:t>
            </a:r>
          </a:p>
        </p:txBody>
      </p:sp>
    </p:spTree>
    <p:extLst>
      <p:ext uri="{BB962C8B-B14F-4D97-AF65-F5344CB8AC3E}">
        <p14:creationId xmlns:p14="http://schemas.microsoft.com/office/powerpoint/2010/main" val="131447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B4974-F027-4C3F-AC8B-B71EECCD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A2EBC-49DA-4295-AA23-25F990F48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4" y="854514"/>
            <a:ext cx="9043752" cy="12143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4A6EB0-5904-4645-BD95-73753C38BD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6" r="13004" b="41409"/>
          <a:stretch/>
        </p:blipFill>
        <p:spPr>
          <a:xfrm>
            <a:off x="1050735" y="3414652"/>
            <a:ext cx="7030045" cy="17755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AF4625-CB39-483F-ADEB-9A5510EE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92" y="2221602"/>
            <a:ext cx="2608817" cy="36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B4974-F027-4C3F-AC8B-B71EECCD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9C74E0-3546-4C2D-A28A-926F39B51CAA}"/>
              </a:ext>
            </a:extLst>
          </p:cNvPr>
          <p:cNvSpPr/>
          <p:nvPr/>
        </p:nvSpPr>
        <p:spPr>
          <a:xfrm>
            <a:off x="-253285" y="711189"/>
            <a:ext cx="1219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Наглядное моделирование </a:t>
            </a:r>
          </a:p>
          <a:p>
            <a:pPr indent="449580" algn="ctr">
              <a:spcAft>
                <a:spcPts val="0"/>
              </a:spcAft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помощи палочек 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Кюизенера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(Опыт работы учителя – дефектолога МДОУ «Детский сад № 149»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Кашаповой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А.А.)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A46C92-371D-4FDE-A49F-3DF5F5C6E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" b="14681"/>
          <a:stretch/>
        </p:blipFill>
        <p:spPr>
          <a:xfrm>
            <a:off x="4089254" y="2403960"/>
            <a:ext cx="4708951" cy="38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2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B4974-F027-4C3F-AC8B-B71EECCD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27" y="0"/>
            <a:ext cx="12192000" cy="68866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88E56F-4E16-4EC1-BD66-DA2FDBC46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685" y="683271"/>
            <a:ext cx="1925390" cy="19253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952030-97BC-40C5-A452-4EDEE2748D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16" b="12113"/>
          <a:stretch/>
        </p:blipFill>
        <p:spPr>
          <a:xfrm>
            <a:off x="7043075" y="531012"/>
            <a:ext cx="3546663" cy="27440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34F8F-92F8-4776-A1BC-54F41052F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58" y="4401982"/>
            <a:ext cx="2053679" cy="1539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70825F-5F55-462D-A738-D7CB5F5FAC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0931" r="8063" b="36544"/>
          <a:stretch/>
        </p:blipFill>
        <p:spPr>
          <a:xfrm>
            <a:off x="984173" y="4069724"/>
            <a:ext cx="4708290" cy="21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4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B4974-F027-4C3F-AC8B-B71EECCD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040497-9BAC-4C01-ADE7-4E51CA787B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22723" r="7653" b="5916"/>
          <a:stretch/>
        </p:blipFill>
        <p:spPr>
          <a:xfrm>
            <a:off x="768439" y="728043"/>
            <a:ext cx="4314423" cy="27009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1884A4-B945-4F2E-888E-766634E3FC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21760" r="3592" b="10258"/>
          <a:stretch/>
        </p:blipFill>
        <p:spPr>
          <a:xfrm>
            <a:off x="5323597" y="2608661"/>
            <a:ext cx="6099964" cy="33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4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B4974-F027-4C3F-AC8B-B71EECCD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EC84AE-AFD9-4332-ABEC-7A6A88DD6763}"/>
              </a:ext>
            </a:extLst>
          </p:cNvPr>
          <p:cNvSpPr/>
          <p:nvPr/>
        </p:nvSpPr>
        <p:spPr>
          <a:xfrm>
            <a:off x="905814" y="909677"/>
            <a:ext cx="103803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наглядного моделирования в образовательной деятельности со старшими дошкольниками </a:t>
            </a:r>
          </a:p>
          <a:p>
            <a:pPr indent="449580" algn="ctr"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(Опыт воспитателя МДОУ «Детский сад № 6» Кураповой С.Б.)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22AFF7-AB23-4405-82AB-AD4FBC27E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0" b="16808"/>
          <a:stretch/>
        </p:blipFill>
        <p:spPr>
          <a:xfrm flipH="1">
            <a:off x="3401095" y="3142445"/>
            <a:ext cx="4812290" cy="31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7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B4974-F027-4C3F-AC8B-B71EECCD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3406EF-5786-4B83-BA31-D2D5352FC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2629" y="-346994"/>
            <a:ext cx="5601958" cy="77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B4974-F027-4C3F-AC8B-B71EECCD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EC84AE-AFD9-4332-ABEC-7A6A88DD6763}"/>
              </a:ext>
            </a:extLst>
          </p:cNvPr>
          <p:cNvSpPr/>
          <p:nvPr/>
        </p:nvSpPr>
        <p:spPr>
          <a:xfrm>
            <a:off x="905814" y="909677"/>
            <a:ext cx="10380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 с использованием планшетов «логико-малыш» </a:t>
            </a:r>
          </a:p>
          <a:p>
            <a:pPr indent="449580" algn="ctr"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(Опыт воспитателя МДОУ «Детский сад № 6»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Королёвой С.В.)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607F43-483D-478F-83E5-99D91E7D1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4" y="2653477"/>
            <a:ext cx="3541691" cy="354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9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B4974-F027-4C3F-AC8B-B71EECCD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EC84AE-AFD9-4332-ABEC-7A6A88DD6763}"/>
              </a:ext>
            </a:extLst>
          </p:cNvPr>
          <p:cNvSpPr/>
          <p:nvPr/>
        </p:nvSpPr>
        <p:spPr>
          <a:xfrm>
            <a:off x="905814" y="909677"/>
            <a:ext cx="10380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игр с 3-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конструктором  в работе с дошкольниками</a:t>
            </a:r>
          </a:p>
          <a:p>
            <a:pPr indent="449580" algn="ctr"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(Опыт воспитателя МДОУ «Детский сад № 6»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Малининой В.А.)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29C977-44D3-4B00-94F7-D20DB623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9" y="2479337"/>
            <a:ext cx="5271752" cy="395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16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50C981-636B-45D8-9F78-A3B15C9E6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8490" y="605307"/>
            <a:ext cx="10555310" cy="7212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Ориентировка во времени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Линейные календари</a:t>
            </a:r>
          </a:p>
        </p:txBody>
      </p:sp>
      <p:pic>
        <p:nvPicPr>
          <p:cNvPr id="9" name="Picture 2" descr="H:\Календари\04ec127e97268e29a1c24c1458bs--kukly-i-igrushki-dni-nedel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58" y="1468191"/>
            <a:ext cx="5875919" cy="2456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Календари\6b4be4847090f2b492f6606a2aa6--kukly-i-igrushki-igra-vremena-goda-razvivayuschie-moduli-iz-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22" y="3782657"/>
            <a:ext cx="5112567" cy="2600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5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463D2C-6E21-466A-B711-66F058691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Ориентировка во времени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Круговые календари</a:t>
            </a:r>
          </a:p>
        </p:txBody>
      </p:sp>
      <p:pic>
        <p:nvPicPr>
          <p:cNvPr id="4098" name="Picture 2" descr="H:\Календари\402034_stend_chasti_sutok_akvarelki-700x70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67" y="2055813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Календари\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41" y="1911797"/>
            <a:ext cx="395885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8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38EBC9-FF84-4C81-ABC3-DC6CA8C25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83" y="0"/>
            <a:ext cx="1238518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CAD0E7-29B8-4345-B835-8F6BDE2D9456}"/>
              </a:ext>
            </a:extLst>
          </p:cNvPr>
          <p:cNvSpPr/>
          <p:nvPr/>
        </p:nvSpPr>
        <p:spPr>
          <a:xfrm>
            <a:off x="1725769" y="2189408"/>
            <a:ext cx="8319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Моделирование</a:t>
            </a:r>
            <a:r>
              <a:rPr lang="ru-RU" sz="3600" dirty="0">
                <a:solidFill>
                  <a:srgbClr val="002060"/>
                </a:solidFill>
              </a:rPr>
              <a:t> – процесс создания моделей и их использование в целях формирования знаний о свойствах, структуре, отношениях, связях объектов. </a:t>
            </a:r>
          </a:p>
        </p:txBody>
      </p:sp>
    </p:spTree>
    <p:extLst>
      <p:ext uri="{BB962C8B-B14F-4D97-AF65-F5344CB8AC3E}">
        <p14:creationId xmlns:p14="http://schemas.microsoft.com/office/powerpoint/2010/main" val="204030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6C3469-C687-41A5-8490-A70B3A79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pic>
        <p:nvPicPr>
          <p:cNvPr id="5122" name="Picture 2" descr="H:\Календари\dni-nedel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36" y="894373"/>
            <a:ext cx="6720747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7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2F970B-44C9-4281-A67B-AE2B1FADE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pic>
        <p:nvPicPr>
          <p:cNvPr id="6146" name="Picture 2" descr="H:\Календари\hello_html_2bd1806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93" y="81562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Календари\05b9a2385f00151f1998c89e2254b6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02" y="2222441"/>
            <a:ext cx="3866714" cy="38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51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422266-8AD3-41BD-8695-D1AA5698F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Ориентировка во времени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Отрывной календарь</a:t>
            </a:r>
          </a:p>
        </p:txBody>
      </p:sp>
      <p:pic>
        <p:nvPicPr>
          <p:cNvPr id="7170" name="Picture 2" descr="H:\Календари\ot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692" y="1600201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04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422266-8AD3-41BD-8695-D1AA5698F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4"/>
            <a:ext cx="12192000" cy="68866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Ориентировка во времени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Музей часов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EBB29-8E90-46B5-AC49-DB3D9D96F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i="1" dirty="0">
                <a:solidFill>
                  <a:srgbClr val="0070C0"/>
                </a:solidFill>
              </a:rPr>
              <a:t>(Опыт работы воспитателя МДОУ «Детский сад № 6» Кузнецовой Е.Н.)</a:t>
            </a:r>
            <a:endParaRPr lang="ru-RU" sz="24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B867B-46D8-485D-9D10-ADD1FFED9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10" y="2467848"/>
            <a:ext cx="3709115" cy="3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BD351E-FAF4-4431-8350-100A139CD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6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08C34D-94EA-4638-B3CD-F7C7E06F7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26" y="1024573"/>
            <a:ext cx="3640412" cy="524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5428D-0FB0-4DCC-AD2F-5B92A569C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36" y="670234"/>
            <a:ext cx="3640412" cy="5073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40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E142A0-3BA4-40C8-8671-5B00B2A2D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6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DA401E-5B29-47CD-A6E7-3E0A4F4BC5F8}"/>
              </a:ext>
            </a:extLst>
          </p:cNvPr>
          <p:cNvSpPr/>
          <p:nvPr/>
        </p:nvSpPr>
        <p:spPr>
          <a:xfrm>
            <a:off x="3258862" y="501134"/>
            <a:ext cx="4902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Предметные модели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BB3993-3AEF-4151-BBB1-D82E46436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92" y="1828233"/>
            <a:ext cx="2850030" cy="35164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93E578-5361-4EE7-AFA5-E4B94DE83A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5" b="68179"/>
          <a:stretch/>
        </p:blipFill>
        <p:spPr>
          <a:xfrm>
            <a:off x="6568224" y="2498971"/>
            <a:ext cx="4561161" cy="28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4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E142A0-3BA4-40C8-8671-5B00B2A2D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6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DA401E-5B29-47CD-A6E7-3E0A4F4BC5F8}"/>
              </a:ext>
            </a:extLst>
          </p:cNvPr>
          <p:cNvSpPr/>
          <p:nvPr/>
        </p:nvSpPr>
        <p:spPr>
          <a:xfrm>
            <a:off x="2189408" y="501134"/>
            <a:ext cx="9215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Предметно-схематические  модели</a:t>
            </a: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C0E6E-5CEE-4B4B-B98C-4E8E72CF2C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63" b="36466"/>
          <a:stretch/>
        </p:blipFill>
        <p:spPr>
          <a:xfrm>
            <a:off x="1070992" y="1209020"/>
            <a:ext cx="9869711" cy="22538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D84213-B82A-4617-B694-339DEC98A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31" y="3700926"/>
            <a:ext cx="3444269" cy="24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7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E142A0-3BA4-40C8-8671-5B00B2A2D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6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DA401E-5B29-47CD-A6E7-3E0A4F4BC5F8}"/>
              </a:ext>
            </a:extLst>
          </p:cNvPr>
          <p:cNvSpPr/>
          <p:nvPr/>
        </p:nvSpPr>
        <p:spPr>
          <a:xfrm>
            <a:off x="3296992" y="526892"/>
            <a:ext cx="5267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Графические  модели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54E4F-89CB-4A44-8580-CDE2BA6B6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91" y="1326524"/>
            <a:ext cx="6866462" cy="4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6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E142A0-3BA4-40C8-8671-5B00B2A2D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6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DA401E-5B29-47CD-A6E7-3E0A4F4BC5F8}"/>
              </a:ext>
            </a:extLst>
          </p:cNvPr>
          <p:cNvSpPr/>
          <p:nvPr/>
        </p:nvSpPr>
        <p:spPr>
          <a:xfrm>
            <a:off x="850007" y="526892"/>
            <a:ext cx="10251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Действия наглядного моделирования</a:t>
            </a:r>
            <a:endParaRPr lang="ru-RU" sz="40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AE8F720-4430-4E93-85B2-6573EC2B5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333886"/>
              </p:ext>
            </p:extLst>
          </p:nvPr>
        </p:nvGraphicFramePr>
        <p:xfrm>
          <a:off x="2150772" y="1761669"/>
          <a:ext cx="8113690" cy="396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345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E142A0-3BA4-40C8-8671-5B00B2A2D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6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5F5213-CA3B-4D08-BFE6-2D0F55D80F89}"/>
              </a:ext>
            </a:extLst>
          </p:cNvPr>
          <p:cNvSpPr/>
          <p:nvPr/>
        </p:nvSpPr>
        <p:spPr>
          <a:xfrm>
            <a:off x="1264024" y="526892"/>
            <a:ext cx="9681882" cy="611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моделирования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системности, глубины и обобщенности формируемых представлений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свойствах, более дифференцированное их восприятие, запоминание эталонов;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активизация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самостоятельного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непосредственного и опосредованного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обследования объектов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детской самостоятельности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проявляющейся в более автономном выполнении задания, детском экспериментировании с элементами модели и объектами, снижение количества обращений ко взрослому и изменение мотивации (Л. А. Венгер, А. М.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Вербенен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8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A68C5-8D87-4184-BE57-583AFFDDC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694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A494CDA-F210-463A-B615-72CA375F9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247183"/>
              </p:ext>
            </p:extLst>
          </p:nvPr>
        </p:nvGraphicFramePr>
        <p:xfrm>
          <a:off x="1707775" y="1493498"/>
          <a:ext cx="8606119" cy="458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1F9174-536D-4048-891F-E9A57C125536}"/>
              </a:ext>
            </a:extLst>
          </p:cNvPr>
          <p:cNvSpPr/>
          <p:nvPr/>
        </p:nvSpPr>
        <p:spPr>
          <a:xfrm>
            <a:off x="542556" y="392806"/>
            <a:ext cx="10793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Элементарные математические представления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0638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297</Words>
  <Application>Microsoft Office PowerPoint</Application>
  <PresentationFormat>Широкоэкранный</PresentationFormat>
  <Paragraphs>55</Paragraphs>
  <Slides>23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Ориентировка во времени Линейные календари</vt:lpstr>
      <vt:lpstr>Ориентировка во времени  Круговые календари</vt:lpstr>
      <vt:lpstr>Презентация PowerPoint</vt:lpstr>
      <vt:lpstr>Презентация PowerPoint</vt:lpstr>
      <vt:lpstr>Ориентировка во времени  Отрывной календарь</vt:lpstr>
      <vt:lpstr>Ориентировка во времени Музей часов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34</cp:revision>
  <dcterms:created xsi:type="dcterms:W3CDTF">2018-10-23T13:59:02Z</dcterms:created>
  <dcterms:modified xsi:type="dcterms:W3CDTF">2019-02-13T19:58:43Z</dcterms:modified>
</cp:coreProperties>
</file>