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9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C51E95-D328-4418-8DF8-9EA574E83DB0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3E5615-982D-4C2F-8B86-5288AEECB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1E95-D328-4418-8DF8-9EA574E83DB0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E5615-982D-4C2F-8B86-5288AEECB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1E95-D328-4418-8DF8-9EA574E83DB0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E5615-982D-4C2F-8B86-5288AEECB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1E95-D328-4418-8DF8-9EA574E83DB0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E5615-982D-4C2F-8B86-5288AEECBBB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1E95-D328-4418-8DF8-9EA574E83DB0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E5615-982D-4C2F-8B86-5288AEECBBB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1E95-D328-4418-8DF8-9EA574E83DB0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E5615-982D-4C2F-8B86-5288AEECBB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1E95-D328-4418-8DF8-9EA574E83DB0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E5615-982D-4C2F-8B86-5288AEECBBB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1E95-D328-4418-8DF8-9EA574E83DB0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E5615-982D-4C2F-8B86-5288AEECBBB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1E95-D328-4418-8DF8-9EA574E83DB0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E5615-982D-4C2F-8B86-5288AEECB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C51E95-D328-4418-8DF8-9EA574E83DB0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E5615-982D-4C2F-8B86-5288AEECBBB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C51E95-D328-4418-8DF8-9EA574E83DB0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3E5615-982D-4C2F-8B86-5288AEECBB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C51E95-D328-4418-8DF8-9EA574E83DB0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A3E5615-982D-4C2F-8B86-5288AEECBB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1844824"/>
            <a:ext cx="7772400" cy="202557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средство обучения творческому рассказыванию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437112"/>
            <a:ext cx="7772400" cy="37419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Учитель-логопед: Тарасова Ксения Алексеевна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92078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«Детский сад №149» г. Ярославль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2858" y="6381328"/>
            <a:ext cx="83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Сочиняем сказку</a:t>
            </a:r>
            <a:endParaRPr lang="ru-RU" dirty="0"/>
          </a:p>
        </p:txBody>
      </p:sp>
      <p:pic>
        <p:nvPicPr>
          <p:cNvPr id="1026" name="Picture 2" descr="http://shelehov-fond.ru/upload/news/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24128"/>
            <a:ext cx="3840361" cy="38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49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39" y="764704"/>
            <a:ext cx="26756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4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772815"/>
            <a:ext cx="66247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Уметь определять жанр произведения;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Запоминать последовательность событий;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Выделять основное содержание сказки;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Выстраивать схему содержания, опираясь на карты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Уверенно манипулировать картами.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7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78092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0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²Ð»Ð°Ð´Ð¸Ð¼Ð¸Ñ Ð¿ÑÐ¾Ð¿Ð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84" y="764704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404664"/>
            <a:ext cx="5569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 Яковлевич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Пропп</a:t>
            </a:r>
            <a:endParaRPr lang="ru-RU" sz="32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 апреля 1895 – 22 августа 1970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289" y="2276872"/>
            <a:ext cx="5328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Известный русский филолог, фольклорист. Занимался изучением русских народных сказок. В ходе совей работы обнаружил, что волшебные сказки строятся из набора сказочных ситуаций, теперь их называют «Карты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Такие ситуации – кирпичики, с помощью которых строится здание сказки.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4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577" y="69269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В.Я.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Пропп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предпринял попытку выделить постоянные структурные элементы русских народных сказок, а говоря простым языком – выяснил, что сказки имеют определенную структуру.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681" y="237578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имеет определенные функции. Этих функций – 31, но, разумеется, не каждая сказка содержит их в полном объеме. Может нарушаться и последовательность функций: перескоки, добавления, объединения, которые, однако, не противоречат основному ходу сказки.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996" y="4857994"/>
            <a:ext cx="8188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Основных, главных функций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Пропп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выделил 28. Для работы с детьми дошкольного возраста достаточно восьми функций.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8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ºÐ°ÑÑÑ Ð¿ÑÐ¾Ð¿Ð¿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992888" cy="5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1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544" y="332656"/>
            <a:ext cx="7163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тапы работы с картами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Проппа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733" y="1543678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детей со сказкой, как жанром литературного произведения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6772" y="2649761"/>
            <a:ext cx="2304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 сказки и сопровождение чтения выкладыванием карт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2656917"/>
            <a:ext cx="15121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Пересказ сказки, опираясь на карты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0312" y="1730634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сами сочиняют сказку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2" idx="2"/>
            <a:endCxn id="3" idx="0"/>
          </p:cNvCxnSpPr>
          <p:nvPr/>
        </p:nvCxnSpPr>
        <p:spPr>
          <a:xfrm flipH="1">
            <a:off x="1279841" y="978987"/>
            <a:ext cx="3495357" cy="564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4" idx="0"/>
          </p:cNvCxnSpPr>
          <p:nvPr/>
        </p:nvCxnSpPr>
        <p:spPr>
          <a:xfrm>
            <a:off x="4775198" y="978987"/>
            <a:ext cx="493702" cy="1670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  <a:endCxn id="5" idx="0"/>
          </p:cNvCxnSpPr>
          <p:nvPr/>
        </p:nvCxnSpPr>
        <p:spPr>
          <a:xfrm>
            <a:off x="4775198" y="978987"/>
            <a:ext cx="2353086" cy="1677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  <a:endCxn id="6" idx="0"/>
          </p:cNvCxnSpPr>
          <p:nvPr/>
        </p:nvCxnSpPr>
        <p:spPr>
          <a:xfrm>
            <a:off x="4775198" y="978987"/>
            <a:ext cx="3325194" cy="751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ÐÐ°ÑÑÐ¸Ð½ÐºÐ¸ Ð¿Ð¾ Ð·Ð°Ð¿ÑÐ¾ÑÑ Ð¿Ð¾ ÑÑÑÑÐµÐ¼Ñ Ð²ÐµÐ»ÐµÐ½Ð¸Ñ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682" y="4437112"/>
            <a:ext cx="3041203" cy="228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¼Ð¾ÑÐ¾Ð·Ðº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80977"/>
            <a:ext cx="2165226" cy="216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112381" y="1965889"/>
            <a:ext cx="227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Подготовительные игры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79" name="Прямая со стрелкой 3078"/>
          <p:cNvCxnSpPr>
            <a:stCxn id="2" idx="2"/>
            <a:endCxn id="26" idx="0"/>
          </p:cNvCxnSpPr>
          <p:nvPr/>
        </p:nvCxnSpPr>
        <p:spPr>
          <a:xfrm flipH="1">
            <a:off x="3247742" y="978987"/>
            <a:ext cx="1527456" cy="9869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6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8640"/>
            <a:ext cx="5919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Подготовительные игры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040542"/>
            <a:ext cx="5904656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«Чудеса в решете» - как и с помощью чего осуществляются превращения, волшебство (волшебное слово, палочка и другие предметы и их действия);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ÐÐ°ÑÑÐ¸Ð½ÐºÐ¸ Ð¿Ð¾ Ð·Ð°Ð¿ÑÐ¾ÑÑ ÑÐµÑ Ð² Ð·Ð¾Ð»ÑÑÐº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40542"/>
            <a:ext cx="2243244" cy="152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4" y="2780928"/>
            <a:ext cx="2409103" cy="207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86627" y="2762921"/>
            <a:ext cx="4824536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«Кто на свете всех злее?»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Выявление злых и коварных сказочных героев, описание их внешнего облика, характера, образа жизни, привычек, жилища;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398" y="4889638"/>
            <a:ext cx="604867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«Заветные слова» – попытка вычленить самые действенные, значимые слова в сказке (волшебные слова, сказочные приговоры);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ÐÐ°ÑÑÐ¸Ð½ÐºÐ¸ Ð¿Ð¾ Ð·Ð°Ð¿ÑÐ¾ÑÑ ÑÐºÐ°Ð·ÐºÐ° Ð²Ð¾Ð»Ðº Ð¸ Ð»Ð¸Ñ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0" y="4725144"/>
            <a:ext cx="2357373" cy="1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951" y="677886"/>
            <a:ext cx="5184576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«Что в дороге пригодится?» (скатерть-самобранка, сапоги-скороходы, меч-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кладенец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т.д.). Придумывание новых предметов помощников;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ÐÐ°ÑÑÐ¸Ð½ÐºÐ¸ Ð¿Ð¾ Ð·Ð°Ð¿ÑÐ¾ÑÑ ÑÐºÐ°ÑÐµÑÑÑ ÑÐ°Ð¼Ð¾Ð±ÑÐ°Ð½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4322"/>
            <a:ext cx="3295559" cy="211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356992"/>
            <a:ext cx="5080991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«Что общего?» – сравнительный анализ различных сказок с точки зрения сходства и различия между ними («Теремок» и «Рукавичка», «Мороз Иванович» и «Госпожа метелица»);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ÐÐ°ÑÑÐ¸Ð½ÐºÐ¸ Ð¿Ð¾ Ð·Ð°Ð¿ÑÐ¾ÑÑ ÑÐµÑÐµÐ¼Ð¾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77203"/>
            <a:ext cx="3265350" cy="225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867330"/>
            <a:ext cx="525658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«Волшебные имена». Выяснение причин, почему дали именно такое имя герою;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3287807" cy="248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861048"/>
            <a:ext cx="475252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«Хороший-плохой» - выявление положительных и отрицательных черт характера героев, их действий.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ÐÐ°ÑÑÐ¸Ð½ÐºÐ¸ Ð¿Ð¾ Ð·Ð°Ð¿ÑÐ¾ÑÑ Ð·Ð°ÑÑÐºÐ¸Ð½Ð° Ð¸Ð·Ð±ÑÑ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281207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1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Сказка «Кот, петух и лиса»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ÐÐ°ÑÑÑ ÐÑÐ¾Ð¿Ð¿Ð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59"/>
            <a:ext cx="1619856" cy="221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ÐÐ°ÑÑÑ ÐÑÐ¾Ð¿Ð¿Ð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04" y="3794376"/>
            <a:ext cx="1629936" cy="2220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ÐÐ°ÑÑÑ ÐÑÐ¾Ð¿Ð¿Ð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665" y="3797996"/>
            <a:ext cx="1605082" cy="218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ÐÐ°ÑÑÑ ÐÑÐ¾Ð¿Ð¿Ð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73" y="1268759"/>
            <a:ext cx="1620048" cy="2283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ÐÐ°ÑÑÑ ÐÑÐ¾Ð¿Ð¿Ð°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759"/>
            <a:ext cx="1620000" cy="228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ÐÐ°ÑÑÑ ÐÑÐ¾Ð¿Ð¿Ð°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631" y="3829666"/>
            <a:ext cx="1591289" cy="2301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004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197</TotalTime>
  <Words>410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Карты Проппа как средство обучения творческому рассказыванию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Сказка «Кот, петух и лиса»</vt:lpstr>
      <vt:lpstr>Сочиняем сказку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Карты Проппа как средство обучения творческому рассказыванию</dc:title>
  <dc:creator>and</dc:creator>
  <cp:lastModifiedBy>ШЕСТЕРИКОВА КАТЯ</cp:lastModifiedBy>
  <cp:revision>17</cp:revision>
  <dcterms:created xsi:type="dcterms:W3CDTF">2018-12-02T09:04:28Z</dcterms:created>
  <dcterms:modified xsi:type="dcterms:W3CDTF">2018-12-05T15:05:21Z</dcterms:modified>
</cp:coreProperties>
</file>