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708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450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13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44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574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8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63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075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93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156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530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E58E-C64D-4FCA-A1D7-BEBC176CEA0A}" type="datetimeFigureOut">
              <a:rPr lang="ru-RU" smtClean="0"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5B114-7BC7-4B99-AA90-886F3FC369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994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388"/>
            <a:ext cx="12192000" cy="6941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7966"/>
          </a:xfrm>
        </p:spPr>
        <p:txBody>
          <a:bodyPr>
            <a:normAutofit/>
          </a:bodyPr>
          <a:lstStyle/>
          <a:p>
            <a:pPr algn="ctr"/>
            <a:r>
              <a:rPr lang="ru-RU" b="1" i="1" dirty="0">
                <a:solidFill>
                  <a:srgbClr val="002060"/>
                </a:solidFill>
              </a:rPr>
              <a:t>«Использование ментальных карт в образовательной деятельности со старшими дошкольниками»</a:t>
            </a:r>
          </a:p>
        </p:txBody>
      </p:sp>
    </p:spTree>
    <p:extLst>
      <p:ext uri="{BB962C8B-B14F-4D97-AF65-F5344CB8AC3E}">
        <p14:creationId xmlns:p14="http://schemas.microsoft.com/office/powerpoint/2010/main" val="756238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030"/>
            <a:ext cx="12376988" cy="6875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55" b="25911"/>
          <a:stretch/>
        </p:blipFill>
        <p:spPr>
          <a:xfrm>
            <a:off x="1395103" y="-17030"/>
            <a:ext cx="7984423" cy="328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 r="553" b="16051"/>
          <a:stretch/>
        </p:blipFill>
        <p:spPr>
          <a:xfrm>
            <a:off x="3137603" y="3519054"/>
            <a:ext cx="7849051" cy="333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3554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030"/>
            <a:ext cx="12376988" cy="68750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030"/>
            <a:ext cx="12376988" cy="68750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7030"/>
            <a:ext cx="12376988" cy="687503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9072" t="11339" r="6394" b="11161"/>
          <a:stretch/>
        </p:blipFill>
        <p:spPr>
          <a:xfrm>
            <a:off x="1981531" y="742599"/>
            <a:ext cx="8413925" cy="535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3388"/>
            <a:ext cx="12192000" cy="69413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97966"/>
          </a:xfrm>
        </p:spPr>
        <p:txBody>
          <a:bodyPr>
            <a:normAutofit/>
          </a:bodyPr>
          <a:lstStyle/>
          <a:p>
            <a:pPr algn="ctr"/>
            <a:r>
              <a:rPr lang="ru-RU" sz="6600" b="1" i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6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3319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15</Words>
  <Application>Microsoft Office PowerPoint</Application>
  <PresentationFormat>Широкоэкранный</PresentationFormat>
  <Paragraphs>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«Использование ментальных карт в образовательной деятельности со старшими дошкольниками»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2017-11-20T16:42:37Z</dcterms:created>
  <dcterms:modified xsi:type="dcterms:W3CDTF">2017-11-22T16:38:31Z</dcterms:modified>
</cp:coreProperties>
</file>